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9" r:id="rId2"/>
    <p:sldId id="261" r:id="rId3"/>
  </p:sldIdLst>
  <p:sldSz cx="9144000" cy="6858000" type="screen4x3"/>
  <p:notesSz cx="6858000" cy="9144000"/>
  <p:defaultTextStyle>
    <a:defPPr>
      <a:defRPr kumimoji="1" lang="ja-JP"/>
    </a:defPPr>
    <a:lvl1pPr marL="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92832F5-EA01-48E5-B403-87E193F50680}">
          <p14:sldIdLst>
            <p14:sldId id="259"/>
          </p14:sldIdLst>
        </p14:section>
        <p14:section name="プロジェクトの概要" id="{087866C3-7028-482C-8D34-6BF5363FBD75}">
          <p14:sldIdLst>
            <p14:sldId id="261"/>
          </p14:sldIdLst>
        </p14:section>
        <p14:section name="進捗の更新" id="{521DEF98-8796-4632-831A-16252E9A6054}">
          <p14:sldIdLst/>
        </p14:section>
        <p14:section name="タイムライン" id="{CF24EBA6-C924-424D-AC31-A4B9992A87E0}">
          <p14:sldIdLst/>
        </p14:section>
        <p14:section name="次のステップと実施項目" id="{C24C98EC-938D-4034-8DB8-5E8DBF16E3CB}">
          <p14:sldIdLst/>
        </p14:section>
        <p14:section name="付録" id="{E35CCD6A-2288-476E-BC93-C75323AE1F3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35" autoAdjust="0"/>
    <p:restoredTop sz="88187" autoAdjust="0"/>
  </p:normalViewPr>
  <p:slideViewPr>
    <p:cSldViewPr>
      <p:cViewPr varScale="1">
        <p:scale>
          <a:sx n="83" d="100"/>
          <a:sy n="83" d="100"/>
        </p:scale>
        <p:origin x="-84" y="-102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sz="16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昨年度市場占有率</a:t>
            </a:r>
            <a:endParaRPr lang="ja-JP" altLang="en-US" sz="16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昨年度市場占有率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メイリオ" pitchFamily="50" charset="-128"/>
                    <a:ea typeface="メイリオ" pitchFamily="50" charset="-128"/>
                    <a:cs typeface="メイリオ" pitchFamily="50" charset="-128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A社</c:v>
                </c:pt>
                <c:pt idx="1">
                  <c:v>B社</c:v>
                </c:pt>
                <c:pt idx="2">
                  <c:v>C社</c:v>
                </c:pt>
                <c:pt idx="3">
                  <c:v>D社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6.8</c:v>
                </c:pt>
                <c:pt idx="1">
                  <c:v>4.9000000000000004</c:v>
                </c:pt>
                <c:pt idx="2">
                  <c:v>3.6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gradFill rotWithShape="1">
      <a:gsLst>
        <a:gs pos="0">
          <a:schemeClr val="accent5">
            <a:tint val="1000"/>
            <a:satMod val="255000"/>
          </a:schemeClr>
        </a:gs>
        <a:gs pos="55000">
          <a:schemeClr val="accent5">
            <a:tint val="12000"/>
            <a:satMod val="255000"/>
          </a:schemeClr>
        </a:gs>
        <a:gs pos="100000">
          <a:schemeClr val="accent5">
            <a:tint val="45000"/>
            <a:satMod val="250000"/>
          </a:schemeClr>
        </a:gs>
      </a:gsLst>
      <a:path path="circle">
        <a:fillToRect l="-40000" t="-90000" r="140000" b="190000"/>
      </a:path>
    </a:gradFill>
    <a:ln w="9525" cap="flat" cmpd="sng" algn="ctr">
      <a:solidFill>
        <a:schemeClr val="accent5"/>
      </a:solidFill>
      <a:prstDash val="solid"/>
    </a:ln>
    <a:effectLst>
      <a:outerShdw blurRad="51500" dist="254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sz="16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過去４年間の売上推移</a:t>
            </a:r>
            <a:endParaRPr lang="ja-JP" sz="16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A社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2.6</c:v>
                </c:pt>
                <c:pt idx="1">
                  <c:v>3.6</c:v>
                </c:pt>
                <c:pt idx="2">
                  <c:v>4.5</c:v>
                </c:pt>
                <c:pt idx="3">
                  <c:v>6.8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B社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1.8</c:v>
                </c:pt>
                <c:pt idx="1">
                  <c:v>2.2000000000000002</c:v>
                </c:pt>
                <c:pt idx="2">
                  <c:v>3.3</c:v>
                </c:pt>
                <c:pt idx="3">
                  <c:v>4.9000000000000004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C社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1.6</c:v>
                </c:pt>
                <c:pt idx="1">
                  <c:v>1.8</c:v>
                </c:pt>
                <c:pt idx="2">
                  <c:v>2.2000000000000002</c:v>
                </c:pt>
                <c:pt idx="3">
                  <c:v>3.6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D社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0.8</c:v>
                </c:pt>
                <c:pt idx="1">
                  <c:v>0.9</c:v>
                </c:pt>
                <c:pt idx="2">
                  <c:v>1.1000000000000001</c:v>
                </c:pt>
                <c:pt idx="3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950528"/>
        <c:axId val="98382336"/>
      </c:lineChart>
      <c:catAx>
        <c:axId val="1009505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pPr>
            <a:endParaRPr lang="ja-JP"/>
          </a:p>
        </c:txPr>
        <c:crossAx val="98382336"/>
        <c:crosses val="autoZero"/>
        <c:auto val="1"/>
        <c:lblAlgn val="ctr"/>
        <c:lblOffset val="100"/>
        <c:noMultiLvlLbl val="0"/>
      </c:catAx>
      <c:valAx>
        <c:axId val="9838233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009505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>
              <a:latin typeface="メイリオ" pitchFamily="50" charset="-128"/>
              <a:ea typeface="メイリオ" pitchFamily="50" charset="-128"/>
              <a:cs typeface="メイリオ" pitchFamily="50" charset="-128"/>
            </a:defRPr>
          </a:pPr>
          <a:endParaRPr lang="ja-JP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tint val="1000"/>
            <a:satMod val="255000"/>
          </a:schemeClr>
        </a:gs>
        <a:gs pos="55000">
          <a:schemeClr val="accent5">
            <a:tint val="12000"/>
            <a:satMod val="255000"/>
          </a:schemeClr>
        </a:gs>
        <a:gs pos="100000">
          <a:schemeClr val="accent5">
            <a:tint val="45000"/>
            <a:satMod val="250000"/>
          </a:schemeClr>
        </a:gs>
      </a:gsLst>
      <a:path path="circle">
        <a:fillToRect l="-40000" t="-90000" r="140000" b="190000"/>
      </a:path>
    </a:gradFill>
    <a:ln w="9525" cap="flat" cmpd="sng" algn="ctr">
      <a:solidFill>
        <a:schemeClr val="accent5"/>
      </a:solidFill>
      <a:prstDash val="solid"/>
    </a:ln>
    <a:effectLst>
      <a:outerShdw blurRad="51500" dist="254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724506C0-3FFE-45A5-803D-9F4FC5464A70}" type="datetimeFigureOut">
              <a:t>12/17/2009</a:t>
            </a:fld>
            <a:endParaRPr kumimoji="1" 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F8646707-6BBD-41A9-B4DF-0C76A73A2D2A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99901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lang="ja-JP"/>
            </a:pPr>
            <a:r>
              <a:rPr kumimoji="1" lang="ja-JP" dirty="0" smtClean="0"/>
              <a:t>このテンプレートは、プロジェクト マイルストーンの更新情報を提供するための開始ファイルとして</a:t>
            </a:r>
            <a:r>
              <a:rPr kumimoji="1" lang="ja-JP" baseline="0" dirty="0" smtClean="0"/>
              <a:t> 使用できます。</a:t>
            </a:r>
            <a:endParaRPr kumimoji="1" lang="ja-JP" dirty="0" smtClean="0"/>
          </a:p>
          <a:p>
            <a:endParaRPr kumimoji="1" lang="ja-JP" baseline="0" dirty="0" smtClean="0"/>
          </a:p>
          <a:p>
            <a:pPr lvl="0"/>
            <a:r>
              <a:rPr kumimoji="1" lang="ja-JP" sz="1000" b="1" dirty="0" smtClean="0"/>
              <a:t>セクション</a:t>
            </a:r>
            <a:endParaRPr kumimoji="1" lang="ja-JP" sz="1000" b="0" dirty="0" smtClean="0"/>
          </a:p>
          <a:p>
            <a:pPr lvl="0"/>
            <a:r>
              <a:rPr kumimoji="1" lang="ja-JP" sz="1000" b="0" dirty="0" smtClean="0"/>
              <a:t>セクションを追加するには、スライドを右クリックします。</a:t>
            </a:r>
            <a:r>
              <a:rPr kumimoji="1" lang="ja-JP" sz="1000" b="0" baseline="0" dirty="0" smtClean="0"/>
              <a:t> セクションは、スライドを整理したり、複数の作成者による共同作業を容易にするのに役立ちます。</a:t>
            </a:r>
            <a:endParaRPr kumimoji="1" lang="ja-JP" sz="1000" b="0" dirty="0" smtClean="0"/>
          </a:p>
          <a:p>
            <a:pPr lvl="0"/>
            <a:endParaRPr kumimoji="1" lang="ja-JP" sz="1000" b="1" dirty="0" smtClean="0"/>
          </a:p>
          <a:p>
            <a:pPr lvl="0"/>
            <a:r>
              <a:rPr kumimoji="1" lang="ja-JP" sz="1000" b="1" dirty="0" smtClean="0"/>
              <a:t>ノート</a:t>
            </a:r>
          </a:p>
          <a:p>
            <a:pPr lvl="0"/>
            <a:r>
              <a:rPr kumimoji="1" lang="ja-JP" sz="1000" dirty="0" smtClean="0"/>
              <a:t>ノート セクションは伝達メモとして使用したり、プレゼンテーション対象者に詳細情報を提供するために使用します。</a:t>
            </a:r>
            <a:r>
              <a:rPr kumimoji="1" lang="ja-JP" sz="1000" baseline="0" dirty="0" smtClean="0"/>
              <a:t> これらのノートは、プレゼンテーションの実行時にプレゼンテーション ビューに表示されます。 </a:t>
            </a:r>
          </a:p>
          <a:p>
            <a:pPr lvl="0">
              <a:buFontTx/>
              <a:buNone/>
            </a:pPr>
            <a:r>
              <a:rPr kumimoji="1" lang="ja-JP" sz="1000" dirty="0" smtClean="0"/>
              <a:t>フォント サイズに注意してください (アクセスしやすさ、見やすさ、録画、およびオンラインでの実行のために重要です)</a:t>
            </a:r>
          </a:p>
          <a:p>
            <a:pPr lvl="0"/>
            <a:endParaRPr kumimoji="1" lang="ja-JP" sz="1000" dirty="0" smtClean="0"/>
          </a:p>
          <a:p>
            <a:pPr lvl="0">
              <a:buFontTx/>
              <a:buNone/>
            </a:pPr>
            <a:r>
              <a:rPr kumimoji="1" lang="ja-JP" sz="1000" b="1" dirty="0" smtClean="0"/>
              <a:t>調和のとれた色 </a:t>
            </a:r>
          </a:p>
          <a:p>
            <a:pPr lvl="0">
              <a:buFontTx/>
              <a:buNone/>
            </a:pPr>
            <a:r>
              <a:rPr kumimoji="1" lang="ja-JP" sz="1000" dirty="0" smtClean="0"/>
              <a:t>グラフ、チャート、およびテキスト ボックスに特に注意してください。</a:t>
            </a:r>
            <a:r>
              <a:rPr kumimoji="1" lang="ja-JP" sz="1000" baseline="0" dirty="0" smtClean="0"/>
              <a:t> </a:t>
            </a:r>
            <a:endParaRPr kumimoji="1" lang="ja-JP" sz="1000" dirty="0" smtClean="0"/>
          </a:p>
          <a:p>
            <a:pPr lvl="0"/>
            <a:r>
              <a:rPr kumimoji="1" lang="ja-JP" sz="1000" dirty="0" smtClean="0"/>
              <a:t>参加者が白黒またはグレースケールで印刷することを </a:t>
            </a:r>
            <a:r>
              <a:rPr kumimoji="1" lang="ja-JP" sz="1000" dirty="0" err="1" smtClean="0"/>
              <a:t>考慮してください。</a:t>
            </a:r>
            <a:r>
              <a:rPr kumimoji="1" lang="ja-JP" sz="1000" dirty="0" smtClean="0"/>
              <a:t>テスト印刷を行って、白黒およびグレースケールで印刷したときの状態を </a:t>
            </a:r>
            <a:r>
              <a:rPr kumimoji="1" lang="ja-JP" sz="1000" dirty="0" err="1" smtClean="0"/>
              <a:t>確認してください</a:t>
            </a:r>
            <a:r>
              <a:rPr kumimoji="1" lang="ja-JP" sz="1000" dirty="0" smtClean="0"/>
              <a:t>。</a:t>
            </a:r>
          </a:p>
          <a:p>
            <a:pPr lvl="0">
              <a:buFontTx/>
              <a:buNone/>
            </a:pPr>
            <a:endParaRPr kumimoji="1" lang="ja-JP" sz="1000" dirty="0" smtClean="0"/>
          </a:p>
          <a:p>
            <a:pPr lvl="0">
              <a:buFontTx/>
              <a:buNone/>
            </a:pPr>
            <a:r>
              <a:rPr kumimoji="1" lang="ja-JP" sz="1000" b="1" dirty="0" smtClean="0"/>
              <a:t>グラフィックス、表、およびグラフ</a:t>
            </a:r>
          </a:p>
          <a:p>
            <a:pPr lvl="0"/>
            <a:r>
              <a:rPr kumimoji="1" lang="ja-JP" sz="1000" dirty="0" smtClean="0"/>
              <a:t>シンプルな構成にします。可能であれば、一貫性のある落ち着いたスタイルと色を使用してください。</a:t>
            </a:r>
          </a:p>
          <a:p>
            <a:pPr lvl="0"/>
            <a:r>
              <a:rPr kumimoji="1" lang="ja-JP" sz="1000" dirty="0" smtClean="0"/>
              <a:t>すべてのグラフと表にラベルを付けてください。</a:t>
            </a:r>
          </a:p>
          <a:p>
            <a:endParaRPr kumimoji="1" lang="ja-JP" dirty="0" smtClean="0"/>
          </a:p>
          <a:p>
            <a:endParaRPr kumimoji="1" 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kumimoji="1" lang="ja-JP" smtClean="0"/>
              <a:pPr/>
              <a:t>1</a:t>
            </a:fld>
            <a:endParaRPr kumimoji="1" 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dirty="0" smtClean="0"/>
              <a:t>プロジェクトの</a:t>
            </a:r>
            <a:r>
              <a:rPr kumimoji="1" lang="ja-JP" baseline="0" dirty="0" smtClean="0"/>
              <a:t> 目的を説明します</a:t>
            </a:r>
          </a:p>
          <a:p>
            <a:r>
              <a:rPr kumimoji="1" lang="ja-JP" dirty="0" smtClean="0"/>
              <a:t>このプロジェクトの</a:t>
            </a:r>
            <a:r>
              <a:rPr kumimoji="1" lang="ja-JP" baseline="0" dirty="0" smtClean="0"/>
              <a:t> 目標を定義します</a:t>
            </a:r>
          </a:p>
          <a:p>
            <a:pPr lvl="1"/>
            <a:r>
              <a:rPr kumimoji="1" lang="ja-JP" dirty="0" smtClean="0"/>
              <a:t>以前と同様のプロジェクトですか。それとも新規のプロジェクトですか?</a:t>
            </a:r>
          </a:p>
          <a:p>
            <a:r>
              <a:rPr kumimoji="1" lang="ja-JP" baseline="0" dirty="0" smtClean="0"/>
              <a:t>このプロジェクトの範囲を定義します</a:t>
            </a:r>
          </a:p>
          <a:p>
            <a:pPr lvl="1"/>
            <a:r>
              <a:rPr kumimoji="1" lang="ja-JP" baseline="0" dirty="0" smtClean="0"/>
              <a:t>このプロジェクトは独立したプロジェクトですか。それとも別のプロジェクトに関連したプロジェクトですか?</a:t>
            </a:r>
          </a:p>
          <a:p>
            <a:pPr lvl="0"/>
            <a:endParaRPr kumimoji="1" lang="ja-JP" baseline="0" dirty="0" smtClean="0"/>
          </a:p>
          <a:p>
            <a:pPr lvl="0"/>
            <a:r>
              <a:rPr kumimoji="1" lang="ja-JP" baseline="0" dirty="0" smtClean="0"/>
              <a:t>* このスライドは、毎週行われる進捗ミーティングには必要ありません</a:t>
            </a:r>
            <a:endParaRPr kumimoji="1" lang="ja-JP" dirty="0" smtClean="0"/>
          </a:p>
          <a:p>
            <a:endParaRPr kumimoji="1" 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kumimoji="1" lang="ja-JP" smtClean="0"/>
              <a:pPr/>
              <a:t>2</a:t>
            </a:fld>
            <a:endParaRPr kumimoji="1" 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ja-JP">
                <a:latin typeface="Georgia" pitchFamily="18" charset="0"/>
              </a:defRPr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ja-JP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/>
              <a:t>クリックして編集します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ja-JP" sz="3600" b="0" cap="none">
                <a:latin typeface="Georgia" pitchFamily="18" charset="0"/>
              </a:defRPr>
            </a:lvl1pPr>
          </a:lstStyle>
          <a:p>
            <a:r>
              <a:rPr kumimoji="0" lang="ja-JP"/>
              <a:t>マスター タイトルの書式設定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ja-JP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ja-JP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ja-JP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ja-JP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ja-JP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ja-JP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ja-JP" sz="1800">
                <a:latin typeface="Georgia" pitchFamily="18" charset="0"/>
              </a:defRPr>
            </a:lvl2pPr>
            <a:lvl3pPr eaLnBrk="1" latinLnBrk="0" hangingPunct="1">
              <a:defRPr kumimoji="0" lang="ja-JP" sz="2000">
                <a:latin typeface="Georgia" pitchFamily="18" charset="0"/>
              </a:defRPr>
            </a:lvl3pPr>
            <a:lvl4pPr eaLnBrk="1" latinLnBrk="0" hangingPunct="1">
              <a:defRPr kumimoji="0" lang="ja-JP" sz="2000">
                <a:latin typeface="Georgia" pitchFamily="18" charset="0"/>
              </a:defRPr>
            </a:lvl4pPr>
            <a:lvl5pPr eaLnBrk="1" latinLnBrk="0" hangingPunct="1">
              <a:defRPr kumimoji="0" lang="ja-JP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ja-JP" sz="2400"/>
            </a:lvl1pPr>
            <a:lvl2pPr eaLnBrk="1" latinLnBrk="0" hangingPunct="1">
              <a:defRPr kumimoji="0" lang="ja-JP" sz="2000"/>
            </a:lvl2pPr>
            <a:lvl3pPr eaLnBrk="1" latinLnBrk="0" hangingPunct="1">
              <a:defRPr kumimoji="0" lang="ja-JP" sz="1800"/>
            </a:lvl3pPr>
            <a:lvl4pPr eaLnBrk="1" latinLnBrk="0" hangingPunct="1">
              <a:defRPr kumimoji="0" lang="ja-JP" sz="1600"/>
            </a:lvl4pPr>
            <a:lvl5pPr eaLnBrk="1" latinLnBrk="0" hangingPunct="1">
              <a:defRPr kumimoji="0" lang="ja-JP" sz="1600"/>
            </a:lvl5pPr>
            <a:lvl6pPr eaLnBrk="1" latinLnBrk="0" hangingPunct="1">
              <a:defRPr kumimoji="0" lang="ja-JP" sz="1800"/>
            </a:lvl6pPr>
            <a:lvl7pPr eaLnBrk="1" latinLnBrk="0" hangingPunct="1">
              <a:defRPr kumimoji="0" lang="ja-JP" sz="1800"/>
            </a:lvl7pPr>
            <a:lvl8pPr eaLnBrk="1" latinLnBrk="0" hangingPunct="1">
              <a:defRPr kumimoji="0" lang="ja-JP" sz="1800"/>
            </a:lvl8pPr>
            <a:lvl9pPr eaLnBrk="1" latinLnBrk="0" hangingPunct="1">
              <a:defRPr kumimoji="0" lang="ja-JP"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ja-JP" sz="2400"/>
            </a:lvl1pPr>
            <a:lvl2pPr eaLnBrk="1" latinLnBrk="0" hangingPunct="1">
              <a:defRPr kumimoji="0" lang="ja-JP" sz="2000"/>
            </a:lvl2pPr>
            <a:lvl3pPr eaLnBrk="1" latinLnBrk="0" hangingPunct="1">
              <a:defRPr kumimoji="0" lang="ja-JP" sz="1800"/>
            </a:lvl3pPr>
            <a:lvl4pPr eaLnBrk="1" latinLnBrk="0" hangingPunct="1">
              <a:defRPr kumimoji="0" lang="ja-JP" sz="1600"/>
            </a:lvl4pPr>
            <a:lvl5pPr eaLnBrk="1" latinLnBrk="0" hangingPunct="1">
              <a:defRPr kumimoji="0" lang="ja-JP" sz="1600"/>
            </a:lvl5pPr>
            <a:lvl6pPr eaLnBrk="1" latinLnBrk="0" hangingPunct="1">
              <a:defRPr kumimoji="0" lang="ja-JP" sz="1800"/>
            </a:lvl6pPr>
            <a:lvl7pPr eaLnBrk="1" latinLnBrk="0" hangingPunct="1">
              <a:defRPr kumimoji="0" lang="ja-JP" sz="1800"/>
            </a:lvl7pPr>
            <a:lvl8pPr eaLnBrk="1" latinLnBrk="0" hangingPunct="1">
              <a:defRPr kumimoji="0" lang="ja-JP" sz="1800"/>
            </a:lvl8pPr>
            <a:lvl9pPr eaLnBrk="1" latinLnBrk="0" hangingPunct="1">
              <a:defRPr kumimoji="0" lang="ja-JP"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ja-JP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ja-JP" sz="2000" b="1"/>
            </a:lvl1pPr>
            <a:lvl2pPr marL="457200" indent="0" eaLnBrk="1" latinLnBrk="0" hangingPunct="1">
              <a:buNone/>
              <a:defRPr kumimoji="0" lang="ja-JP" sz="2000" b="1"/>
            </a:lvl2pPr>
            <a:lvl3pPr marL="914400" indent="0" eaLnBrk="1" latinLnBrk="0" hangingPunct="1">
              <a:buNone/>
              <a:defRPr kumimoji="0" lang="ja-JP" sz="1800" b="1"/>
            </a:lvl3pPr>
            <a:lvl4pPr marL="1371600" indent="0" eaLnBrk="1" latinLnBrk="0" hangingPunct="1">
              <a:buNone/>
              <a:defRPr kumimoji="0" lang="ja-JP" sz="1600" b="1"/>
            </a:lvl4pPr>
            <a:lvl5pPr marL="1828800" indent="0" eaLnBrk="1" latinLnBrk="0" hangingPunct="1">
              <a:buNone/>
              <a:defRPr kumimoji="0" lang="ja-JP" sz="1600" b="1"/>
            </a:lvl5pPr>
            <a:lvl6pPr marL="2286000" indent="0" eaLnBrk="1" latinLnBrk="0" hangingPunct="1">
              <a:buNone/>
              <a:defRPr kumimoji="0" lang="ja-JP" sz="1600" b="1"/>
            </a:lvl6pPr>
            <a:lvl7pPr marL="2743200" indent="0" eaLnBrk="1" latinLnBrk="0" hangingPunct="1">
              <a:buNone/>
              <a:defRPr kumimoji="0" lang="ja-JP" sz="1600" b="1"/>
            </a:lvl7pPr>
            <a:lvl8pPr marL="3200400" indent="0" eaLnBrk="1" latinLnBrk="0" hangingPunct="1">
              <a:buNone/>
              <a:defRPr kumimoji="0" lang="ja-JP" sz="1600" b="1"/>
            </a:lvl8pPr>
            <a:lvl9pPr marL="3657600" indent="0" eaLnBrk="1" latinLnBrk="0" hangingPunct="1">
              <a:buNone/>
              <a:defRPr kumimoji="0" lang="ja-JP" sz="1600" b="1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ja-JP" sz="2000"/>
            </a:lvl1pPr>
            <a:lvl2pPr eaLnBrk="1" latinLnBrk="0" hangingPunct="1">
              <a:defRPr kumimoji="0" lang="ja-JP" sz="1800"/>
            </a:lvl2pPr>
            <a:lvl3pPr eaLnBrk="1" latinLnBrk="0" hangingPunct="1">
              <a:defRPr kumimoji="0" lang="ja-JP" sz="1600"/>
            </a:lvl3pPr>
            <a:lvl4pPr eaLnBrk="1" latinLnBrk="0" hangingPunct="1">
              <a:defRPr kumimoji="0" lang="ja-JP" sz="1400"/>
            </a:lvl4pPr>
            <a:lvl5pPr eaLnBrk="1" latinLnBrk="0" hangingPunct="1">
              <a:defRPr kumimoji="0" lang="ja-JP" sz="1400"/>
            </a:lvl5pPr>
            <a:lvl6pPr eaLnBrk="1" latinLnBrk="0" hangingPunct="1">
              <a:defRPr kumimoji="0" lang="ja-JP" sz="1600"/>
            </a:lvl6pPr>
            <a:lvl7pPr eaLnBrk="1" latinLnBrk="0" hangingPunct="1">
              <a:defRPr kumimoji="0" lang="ja-JP" sz="1600"/>
            </a:lvl7pPr>
            <a:lvl8pPr eaLnBrk="1" latinLnBrk="0" hangingPunct="1">
              <a:defRPr kumimoji="0" lang="ja-JP" sz="1600"/>
            </a:lvl8pPr>
            <a:lvl9pPr eaLnBrk="1" latinLnBrk="0" hangingPunct="1">
              <a:defRPr kumimoji="0" lang="ja-JP"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ja-JP" sz="2000" b="1"/>
            </a:lvl1pPr>
            <a:lvl2pPr marL="457200" indent="0" eaLnBrk="1" latinLnBrk="0" hangingPunct="1">
              <a:buNone/>
              <a:defRPr kumimoji="0" lang="ja-JP" sz="2000" b="1"/>
            </a:lvl2pPr>
            <a:lvl3pPr marL="914400" indent="0" eaLnBrk="1" latinLnBrk="0" hangingPunct="1">
              <a:buNone/>
              <a:defRPr kumimoji="0" lang="ja-JP" sz="1800" b="1"/>
            </a:lvl3pPr>
            <a:lvl4pPr marL="1371600" indent="0" eaLnBrk="1" latinLnBrk="0" hangingPunct="1">
              <a:buNone/>
              <a:defRPr kumimoji="0" lang="ja-JP" sz="1600" b="1"/>
            </a:lvl4pPr>
            <a:lvl5pPr marL="1828800" indent="0" eaLnBrk="1" latinLnBrk="0" hangingPunct="1">
              <a:buNone/>
              <a:defRPr kumimoji="0" lang="ja-JP" sz="1600" b="1"/>
            </a:lvl5pPr>
            <a:lvl6pPr marL="2286000" indent="0" eaLnBrk="1" latinLnBrk="0" hangingPunct="1">
              <a:buNone/>
              <a:defRPr kumimoji="0" lang="ja-JP" sz="1600" b="1"/>
            </a:lvl6pPr>
            <a:lvl7pPr marL="2743200" indent="0" eaLnBrk="1" latinLnBrk="0" hangingPunct="1">
              <a:buNone/>
              <a:defRPr kumimoji="0" lang="ja-JP" sz="1600" b="1"/>
            </a:lvl7pPr>
            <a:lvl8pPr marL="3200400" indent="0" eaLnBrk="1" latinLnBrk="0" hangingPunct="1">
              <a:buNone/>
              <a:defRPr kumimoji="0" lang="ja-JP" sz="1600" b="1"/>
            </a:lvl8pPr>
            <a:lvl9pPr marL="3657600" indent="0" eaLnBrk="1" latinLnBrk="0" hangingPunct="1">
              <a:buNone/>
              <a:defRPr kumimoji="0" lang="ja-JP" sz="1600" b="1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ja-JP" sz="2000"/>
            </a:lvl1pPr>
            <a:lvl2pPr eaLnBrk="1" latinLnBrk="0" hangingPunct="1">
              <a:defRPr kumimoji="0" lang="ja-JP" sz="1800"/>
            </a:lvl2pPr>
            <a:lvl3pPr eaLnBrk="1" latinLnBrk="0" hangingPunct="1">
              <a:defRPr kumimoji="0" lang="ja-JP" sz="1600"/>
            </a:lvl3pPr>
            <a:lvl4pPr eaLnBrk="1" latinLnBrk="0" hangingPunct="1">
              <a:defRPr kumimoji="0" lang="ja-JP" sz="1400"/>
            </a:lvl4pPr>
            <a:lvl5pPr eaLnBrk="1" latinLnBrk="0" hangingPunct="1">
              <a:defRPr kumimoji="0" lang="ja-JP" sz="1400"/>
            </a:lvl5pPr>
            <a:lvl6pPr eaLnBrk="1" latinLnBrk="0" hangingPunct="1">
              <a:defRPr kumimoji="0" lang="ja-JP" sz="1600"/>
            </a:lvl6pPr>
            <a:lvl7pPr eaLnBrk="1" latinLnBrk="0" hangingPunct="1">
              <a:defRPr kumimoji="0" lang="ja-JP" sz="1600"/>
            </a:lvl7pPr>
            <a:lvl8pPr eaLnBrk="1" latinLnBrk="0" hangingPunct="1">
              <a:defRPr kumimoji="0" lang="ja-JP" sz="1600"/>
            </a:lvl8pPr>
            <a:lvl9pPr eaLnBrk="1" latinLnBrk="0" hangingPunct="1">
              <a:defRPr kumimoji="0" lang="ja-JP"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ja-JP" sz="2800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ja-JP" sz="2000" b="1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ja-JP" sz="2800"/>
            </a:lvl1pPr>
            <a:lvl2pPr eaLnBrk="1" latinLnBrk="0" hangingPunct="1">
              <a:defRPr kumimoji="0" lang="ja-JP" sz="2400"/>
            </a:lvl2pPr>
            <a:lvl3pPr eaLnBrk="1" latinLnBrk="0" hangingPunct="1">
              <a:defRPr kumimoji="0" lang="ja-JP" sz="2000"/>
            </a:lvl3pPr>
            <a:lvl4pPr eaLnBrk="1" latinLnBrk="0" hangingPunct="1">
              <a:defRPr kumimoji="0" lang="ja-JP" sz="1800"/>
            </a:lvl4pPr>
            <a:lvl5pPr eaLnBrk="1" latinLnBrk="0" hangingPunct="1">
              <a:defRPr kumimoji="0" lang="ja-JP" sz="1800"/>
            </a:lvl5pPr>
            <a:lvl6pPr eaLnBrk="1" latinLnBrk="0" hangingPunct="1">
              <a:defRPr kumimoji="0" lang="ja-JP" sz="2000"/>
            </a:lvl6pPr>
            <a:lvl7pPr eaLnBrk="1" latinLnBrk="0" hangingPunct="1">
              <a:defRPr kumimoji="0" lang="ja-JP" sz="2000"/>
            </a:lvl7pPr>
            <a:lvl8pPr eaLnBrk="1" latinLnBrk="0" hangingPunct="1">
              <a:defRPr kumimoji="0" lang="ja-JP" sz="2000"/>
            </a:lvl8pPr>
            <a:lvl9pPr eaLnBrk="1" latinLnBrk="0" hangingPunct="1">
              <a:defRPr kumimoji="0" lang="ja-JP"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ja-JP" sz="1400"/>
            </a:lvl1pPr>
            <a:lvl2pPr marL="457200" indent="0" eaLnBrk="1" latinLnBrk="0" hangingPunct="1">
              <a:buNone/>
              <a:defRPr kumimoji="0" lang="ja-JP" sz="1200"/>
            </a:lvl2pPr>
            <a:lvl3pPr marL="914400" indent="0" eaLnBrk="1" latinLnBrk="0" hangingPunct="1">
              <a:buNone/>
              <a:defRPr kumimoji="0" lang="ja-JP" sz="1000"/>
            </a:lvl3pPr>
            <a:lvl4pPr marL="1371600" indent="0" eaLnBrk="1" latinLnBrk="0" hangingPunct="1">
              <a:buNone/>
              <a:defRPr kumimoji="0" lang="ja-JP" sz="900"/>
            </a:lvl4pPr>
            <a:lvl5pPr marL="1828800" indent="0" eaLnBrk="1" latinLnBrk="0" hangingPunct="1">
              <a:buNone/>
              <a:defRPr kumimoji="0" lang="ja-JP" sz="900"/>
            </a:lvl5pPr>
            <a:lvl6pPr marL="2286000" indent="0" eaLnBrk="1" latinLnBrk="0" hangingPunct="1">
              <a:buNone/>
              <a:defRPr kumimoji="0" lang="ja-JP" sz="900"/>
            </a:lvl6pPr>
            <a:lvl7pPr marL="2743200" indent="0" eaLnBrk="1" latinLnBrk="0" hangingPunct="1">
              <a:buNone/>
              <a:defRPr kumimoji="0" lang="ja-JP" sz="900"/>
            </a:lvl7pPr>
            <a:lvl8pPr marL="3200400" indent="0" eaLnBrk="1" latinLnBrk="0" hangingPunct="1">
              <a:buNone/>
              <a:defRPr kumimoji="0" lang="ja-JP" sz="900"/>
            </a:lvl8pPr>
            <a:lvl9pPr marL="3657600" indent="0" eaLnBrk="1" latinLnBrk="0" hangingPunct="1">
              <a:buNone/>
              <a:defRPr kumimoji="0" lang="ja-JP"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ja-JP" sz="2000" b="1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ja-JP" sz="3200"/>
            </a:lvl1pPr>
            <a:lvl2pPr marL="457200" indent="0" eaLnBrk="1" latinLnBrk="0" hangingPunct="1">
              <a:buNone/>
              <a:defRPr kumimoji="0" lang="ja-JP" sz="2800"/>
            </a:lvl2pPr>
            <a:lvl3pPr marL="914400" indent="0" eaLnBrk="1" latinLnBrk="0" hangingPunct="1">
              <a:buNone/>
              <a:defRPr kumimoji="0" lang="ja-JP" sz="2400"/>
            </a:lvl3pPr>
            <a:lvl4pPr marL="1371600" indent="0" eaLnBrk="1" latinLnBrk="0" hangingPunct="1">
              <a:buNone/>
              <a:defRPr kumimoji="0" lang="ja-JP" sz="2000"/>
            </a:lvl4pPr>
            <a:lvl5pPr marL="1828800" indent="0" eaLnBrk="1" latinLnBrk="0" hangingPunct="1">
              <a:buNone/>
              <a:defRPr kumimoji="0" lang="ja-JP" sz="2000"/>
            </a:lvl5pPr>
            <a:lvl6pPr marL="2286000" indent="0" eaLnBrk="1" latinLnBrk="0" hangingPunct="1">
              <a:buNone/>
              <a:defRPr kumimoji="0" lang="ja-JP" sz="2000"/>
            </a:lvl6pPr>
            <a:lvl7pPr marL="2743200" indent="0" eaLnBrk="1" latinLnBrk="0" hangingPunct="1">
              <a:buNone/>
              <a:defRPr kumimoji="0" lang="ja-JP" sz="2000"/>
            </a:lvl7pPr>
            <a:lvl8pPr marL="3200400" indent="0" eaLnBrk="1" latinLnBrk="0" hangingPunct="1">
              <a:buNone/>
              <a:defRPr kumimoji="0" lang="ja-JP" sz="2000"/>
            </a:lvl8pPr>
            <a:lvl9pPr marL="3657600" indent="0" eaLnBrk="1" latinLnBrk="0" hangingPunct="1">
              <a:buNone/>
              <a:defRPr kumimoji="0" lang="ja-JP" sz="2000"/>
            </a:lvl9pPr>
          </a:lstStyle>
          <a:p>
            <a:pPr eaLnBrk="1" latinLnBrk="0" hangingPunct="1"/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ja-JP" sz="1400"/>
            </a:lvl1pPr>
            <a:lvl2pPr marL="457200" indent="0" eaLnBrk="1" latinLnBrk="0" hangingPunct="1">
              <a:buNone/>
              <a:defRPr kumimoji="0" lang="ja-JP" sz="1200"/>
            </a:lvl2pPr>
            <a:lvl3pPr marL="914400" indent="0" eaLnBrk="1" latinLnBrk="0" hangingPunct="1">
              <a:buNone/>
              <a:defRPr kumimoji="0" lang="ja-JP" sz="1000"/>
            </a:lvl3pPr>
            <a:lvl4pPr marL="1371600" indent="0" eaLnBrk="1" latinLnBrk="0" hangingPunct="1">
              <a:buNone/>
              <a:defRPr kumimoji="0" lang="ja-JP" sz="900"/>
            </a:lvl4pPr>
            <a:lvl5pPr marL="1828800" indent="0" eaLnBrk="1" latinLnBrk="0" hangingPunct="1">
              <a:buNone/>
              <a:defRPr kumimoji="0" lang="ja-JP" sz="900"/>
            </a:lvl5pPr>
            <a:lvl6pPr marL="2286000" indent="0" eaLnBrk="1" latinLnBrk="0" hangingPunct="1">
              <a:buNone/>
              <a:defRPr kumimoji="0" lang="ja-JP" sz="900"/>
            </a:lvl6pPr>
            <a:lvl7pPr marL="2743200" indent="0" eaLnBrk="1" latinLnBrk="0" hangingPunct="1">
              <a:buNone/>
              <a:defRPr kumimoji="0" lang="ja-JP" sz="900"/>
            </a:lvl7pPr>
            <a:lvl8pPr marL="3200400" indent="0" eaLnBrk="1" latinLnBrk="0" hangingPunct="1">
              <a:buNone/>
              <a:defRPr kumimoji="0" lang="ja-JP" sz="900"/>
            </a:lvl8pPr>
            <a:lvl9pPr marL="3657600" indent="0" eaLnBrk="1" latinLnBrk="0" hangingPunct="1">
              <a:buNone/>
              <a:defRPr kumimoji="0" lang="ja-JP"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ja-JP" altLang="en-US" smtClean="0"/>
              <a:t>マスター タイトルの書式設定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t>‹#›</a:t>
            </a:fld>
            <a:endParaRPr kumimoji="0" lang="ja-JP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1" lang="ja-JP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lang="ja-JP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kumimoji="1" lang="ja-JP" altLang="en-US" dirty="0" smtClean="0"/>
              <a:t>市場調査報告</a:t>
            </a:r>
            <a:r>
              <a:rPr kumimoji="1" lang="ja-JP" dirty="0" smtClean="0"/>
              <a:t>レポート</a:t>
            </a:r>
            <a:endParaRPr kumimoji="1" lang="ja-JP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第１事業部</a:t>
            </a:r>
            <a:r>
              <a:rPr kumimoji="1"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通信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システム課　佐藤</a:t>
            </a:r>
            <a:r>
              <a:rPr kumimoji="1"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一郎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発表日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2012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　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endParaRPr kumimoji="1" lang="ja-JP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14400"/>
            <a:ext cx="4648200" cy="914400"/>
          </a:xfrm>
        </p:spPr>
        <p:txBody>
          <a:bodyPr/>
          <a:lstStyle/>
          <a:p>
            <a:r>
              <a:rPr kumimoji="1" lang="ja-JP" altLang="en-US" dirty="0" smtClean="0"/>
              <a:t>競合会社調査の概要</a:t>
            </a:r>
            <a:endParaRPr kumimoji="1" lang="ja-JP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34563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過去の売上推移</a:t>
            </a:r>
            <a:endParaRPr kumimoji="1" lang="en-US" altLang="ja-JP" sz="1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buFont typeface="Wingdings" pitchFamily="2" charset="2"/>
              <a:buChar char="p"/>
            </a:pP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各社実績が</a:t>
            </a:r>
            <a:r>
              <a:rPr kumimoji="1"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2010</a:t>
            </a: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年で伸びている</a:t>
            </a:r>
            <a:endParaRPr kumimoji="1"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buFont typeface="Wingdings" pitchFamily="2" charset="2"/>
              <a:buChar char="p"/>
            </a:pP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市場規模</a:t>
            </a: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４年</a:t>
            </a: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r>
              <a:rPr kumimoji="1"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倍増</a:t>
            </a:r>
            <a:endParaRPr kumimoji="1" 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Font typeface="Wingdings" pitchFamily="2" charset="2"/>
              <a:buChar char="l"/>
            </a:pPr>
            <a:r>
              <a:rPr kumimoji="1"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昨年度の市場占有率</a:t>
            </a:r>
            <a:endParaRPr kumimoji="1" lang="en-US" altLang="ja-JP" sz="18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buFont typeface="Wingdings" pitchFamily="2" charset="2"/>
              <a:buChar char="p"/>
            </a:pPr>
            <a:r>
              <a:rPr kumimoji="1"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年間の占有率は変化なし</a:t>
            </a:r>
            <a:endParaRPr kumimoji="1"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>
              <a:buFont typeface="Wingdings" pitchFamily="2" charset="2"/>
              <a:buChar char="p"/>
            </a:pPr>
            <a:r>
              <a:rPr kumimoji="1"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  <a:r>
              <a:rPr kumimoji="1"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社の商品構成をターゲットにする</a:t>
            </a:r>
            <a:endParaRPr kumimoji="1" 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indent="0">
              <a:buNone/>
            </a:pPr>
            <a:endParaRPr kumimoji="1" 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3522102533"/>
              </p:ext>
            </p:extLst>
          </p:nvPr>
        </p:nvGraphicFramePr>
        <p:xfrm>
          <a:off x="4355976" y="3629248"/>
          <a:ext cx="4344144" cy="2896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355907562"/>
              </p:ext>
            </p:extLst>
          </p:nvPr>
        </p:nvGraphicFramePr>
        <p:xfrm>
          <a:off x="4355976" y="532904"/>
          <a:ext cx="432048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heme/theme1.xml><?xml version="1.0" encoding="utf-8"?>
<a:theme xmlns:a="http://schemas.openxmlformats.org/drawingml/2006/main" name="プロジェクト状況レポ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342</Words>
  <Application>Microsoft Office PowerPoint</Application>
  <PresentationFormat>画面に合わせる (4:3)</PresentationFormat>
  <Paragraphs>37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プロジェクト状況レポート</vt:lpstr>
      <vt:lpstr>市場調査報告レポート</vt:lpstr>
      <vt:lpstr>競合会社調査の概要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2010-11-19T06:52:34Z</dcterms:created>
  <dcterms:modified xsi:type="dcterms:W3CDTF">2011-01-18T06:20:05Z</dcterms:modified>
</cp:coreProperties>
</file>