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68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D38ECEE-E7F0-435C-9E7D-8763BEF59053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15CE14A-8C1E-4C8D-AD51-18448E2B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BM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ja-JP" altLang="en-US" sz="2400" dirty="0"/>
              <a:t>第</a:t>
            </a:r>
            <a:r>
              <a:rPr lang="en-US" altLang="ja-JP" sz="2400" dirty="0"/>
              <a:t>1</a:t>
            </a:r>
            <a:r>
              <a:rPr lang="ja-JP" altLang="en-US" sz="2400" dirty="0"/>
              <a:t>事業部　通信システム課</a:t>
            </a:r>
            <a:endParaRPr lang="en-US" altLang="ja-JP" sz="2400" dirty="0"/>
          </a:p>
          <a:p>
            <a:pPr algn="r"/>
            <a:r>
              <a:rPr lang="ja-JP" altLang="en-US" sz="2400" dirty="0" smtClean="0"/>
              <a:t>佐藤　一郎</a:t>
            </a:r>
            <a:endParaRPr lang="en-US" altLang="ja-JP" sz="24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コールセンター改善提案書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149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12648" y="548680"/>
            <a:ext cx="2971800" cy="541040"/>
          </a:xfrm>
        </p:spPr>
        <p:txBody>
          <a:bodyPr anchor="t"/>
          <a:lstStyle/>
          <a:p>
            <a:r>
              <a:rPr kumimoji="1" lang="ja-JP" altLang="en-US" dirty="0" smtClean="0"/>
              <a:t>提案主旨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12648" y="945703"/>
            <a:ext cx="2971800" cy="4498833"/>
          </a:xfrm>
        </p:spPr>
        <p:txBody>
          <a:bodyPr/>
          <a:lstStyle/>
          <a:p>
            <a:r>
              <a:rPr kumimoji="1" lang="ja-JP" altLang="en-US" dirty="0" smtClean="0"/>
              <a:t>消費が冷え込む中、業界勢力図もダイナミックに変化している。</a:t>
            </a:r>
            <a:r>
              <a:rPr lang="ja-JP" altLang="en-US" dirty="0" smtClean="0"/>
              <a:t>市場は今、価格競争からサービス競争</a:t>
            </a:r>
            <a:r>
              <a:rPr lang="ja-JP" altLang="en-US" dirty="0" smtClean="0"/>
              <a:t>へと変化中。</a:t>
            </a:r>
            <a:endParaRPr lang="en-US" altLang="ja-JP" dirty="0" smtClean="0"/>
          </a:p>
          <a:p>
            <a:r>
              <a:rPr lang="ja-JP" altLang="en-US" dirty="0" smtClean="0"/>
              <a:t>市場</a:t>
            </a:r>
            <a:r>
              <a:rPr lang="ja-JP" altLang="en-US" dirty="0" smtClean="0"/>
              <a:t>の変化に対応するために、コールセンターの増設と人員の拡充を提案する。</a:t>
            </a:r>
            <a:endParaRPr lang="en-US" altLang="ja-JP" dirty="0" smtClean="0"/>
          </a:p>
          <a:p>
            <a:r>
              <a:rPr kumimoji="1" lang="ja-JP" altLang="en-US" dirty="0" smtClean="0"/>
              <a:t>沖縄コールセンターを新設</a:t>
            </a:r>
            <a:r>
              <a:rPr lang="ja-JP" altLang="en-US" dirty="0"/>
              <a:t>し、全国４拠点</a:t>
            </a:r>
            <a:r>
              <a:rPr lang="ja-JP" altLang="en-US" dirty="0" smtClean="0"/>
              <a:t>を一ヵ所</a:t>
            </a:r>
            <a:r>
              <a:rPr kumimoji="1" lang="ja-JP" altLang="en-US" dirty="0" smtClean="0"/>
              <a:t>に集中させる。</a:t>
            </a:r>
            <a:endParaRPr kumimoji="1" lang="en-US" altLang="ja-JP" dirty="0" smtClean="0"/>
          </a:p>
          <a:p>
            <a:r>
              <a:rPr lang="ja-JP" altLang="en-US" dirty="0"/>
              <a:t>これに</a:t>
            </a:r>
            <a:r>
              <a:rPr lang="ja-JP" altLang="en-US" dirty="0" smtClean="0"/>
              <a:t>より以下の効果が改善される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ja-JP" altLang="en-US" dirty="0" smtClean="0"/>
              <a:t>お客様サービスの品質向上</a:t>
            </a:r>
            <a:endParaRPr lang="en-US" altLang="ja-JP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kumimoji="1" lang="ja-JP" altLang="en-US" dirty="0" smtClean="0"/>
              <a:t>お客様の満足度向上</a:t>
            </a:r>
            <a:endParaRPr kumimoji="1" lang="en-US" altLang="ja-JP" dirty="0" smtClean="0"/>
          </a:p>
          <a:p>
            <a:pPr marL="285750" indent="-285750">
              <a:buFont typeface="Wingdings" pitchFamily="2" charset="2"/>
              <a:buChar char="l"/>
            </a:pPr>
            <a:r>
              <a:rPr lang="ja-JP" altLang="en-US" dirty="0"/>
              <a:t>コールセンター</a:t>
            </a:r>
            <a:r>
              <a:rPr lang="ja-JP" altLang="en-US" dirty="0" smtClean="0"/>
              <a:t>の</a:t>
            </a:r>
            <a:r>
              <a:rPr lang="ja-JP" altLang="en-US" dirty="0"/>
              <a:t>一元管理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09882"/>
            <a:ext cx="1728192" cy="2434655"/>
          </a:xfrm>
        </p:spPr>
      </p:pic>
      <p:grpSp>
        <p:nvGrpSpPr>
          <p:cNvPr id="8" name="グループ化 7"/>
          <p:cNvGrpSpPr/>
          <p:nvPr/>
        </p:nvGrpSpPr>
        <p:grpSpPr>
          <a:xfrm>
            <a:off x="5877175" y="476672"/>
            <a:ext cx="4559857" cy="4967865"/>
            <a:chOff x="5877175" y="476672"/>
            <a:chExt cx="4559857" cy="4967865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6637" y="476672"/>
              <a:ext cx="2702098" cy="4967865"/>
            </a:xfrm>
            <a:prstGeom prst="rect">
              <a:avLst/>
            </a:prstGeom>
          </p:spPr>
        </p:pic>
        <p:sp>
          <p:nvSpPr>
            <p:cNvPr id="10" name="円弧 9"/>
            <p:cNvSpPr/>
            <p:nvPr/>
          </p:nvSpPr>
          <p:spPr>
            <a:xfrm rot="2855734">
              <a:off x="5895349" y="2663150"/>
              <a:ext cx="2160240" cy="2196588"/>
            </a:xfrm>
            <a:prstGeom prst="arc">
              <a:avLst>
                <a:gd name="adj1" fmla="val 16433898"/>
                <a:gd name="adj2" fmla="val 20805009"/>
              </a:avLst>
            </a:prstGeom>
            <a:ln w="19050">
              <a:solidFill>
                <a:srgbClr val="FF0000"/>
              </a:solidFill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弧 10"/>
            <p:cNvSpPr/>
            <p:nvPr/>
          </p:nvSpPr>
          <p:spPr>
            <a:xfrm rot="9541358">
              <a:off x="6428734" y="3317997"/>
              <a:ext cx="1657904" cy="1440160"/>
            </a:xfrm>
            <a:prstGeom prst="arc">
              <a:avLst>
                <a:gd name="adj1" fmla="val 15028158"/>
                <a:gd name="adj2" fmla="val 0"/>
              </a:avLst>
            </a:prstGeom>
            <a:noFill/>
            <a:ln w="19050">
              <a:solidFill>
                <a:srgbClr val="FF0000"/>
              </a:solidFill>
              <a:headEnd type="triangle" w="lg" len="lg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弧 11"/>
            <p:cNvSpPr/>
            <p:nvPr/>
          </p:nvSpPr>
          <p:spPr>
            <a:xfrm rot="13500000">
              <a:off x="6720066" y="1236030"/>
              <a:ext cx="3984786" cy="3449147"/>
            </a:xfrm>
            <a:prstGeom prst="arc">
              <a:avLst>
                <a:gd name="adj1" fmla="val 15405537"/>
                <a:gd name="adj2" fmla="val 1014446"/>
              </a:avLst>
            </a:prstGeom>
            <a:ln w="19050">
              <a:solidFill>
                <a:srgbClr val="FF0000"/>
              </a:solidFill>
              <a:headEnd type="triangle" w="lg" len="lg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弧 12"/>
            <p:cNvSpPr/>
            <p:nvPr/>
          </p:nvSpPr>
          <p:spPr>
            <a:xfrm rot="12177753">
              <a:off x="6839316" y="3041364"/>
              <a:ext cx="1657904" cy="1440160"/>
            </a:xfrm>
            <a:prstGeom prst="arc">
              <a:avLst>
                <a:gd name="adj1" fmla="val 15028158"/>
                <a:gd name="adj2" fmla="val 0"/>
              </a:avLst>
            </a:prstGeom>
            <a:noFill/>
            <a:ln w="19050">
              <a:solidFill>
                <a:srgbClr val="FF0000"/>
              </a:solidFill>
              <a:headEnd type="triangle" w="lg" len="lg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41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ライズン">
  <a:themeElements>
    <a:clrScheme name="ホライズン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ホライズン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ホライズン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>
    <a:spDef>
      <a:spPr>
        <a:ln w="19050">
          <a:solidFill>
            <a:srgbClr val="FF0000"/>
          </a:solidFill>
          <a:tailEnd type="triangle" w="lg" len="lg"/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53</TotalTime>
  <Words>94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ホライズン</vt:lpstr>
      <vt:lpstr>コールセンター改善提案書</vt:lpstr>
      <vt:lpstr>提案主旨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ホームページ改訂提案書</dc:title>
  <dc:creator>赤塚　功</dc:creator>
  <cp:lastModifiedBy>赤塚　功</cp:lastModifiedBy>
  <cp:revision>10</cp:revision>
  <dcterms:created xsi:type="dcterms:W3CDTF">2010-11-18T08:59:20Z</dcterms:created>
  <dcterms:modified xsi:type="dcterms:W3CDTF">2010-11-19T04:06:46Z</dcterms:modified>
</cp:coreProperties>
</file>