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E52BE9B-BADF-4C53-BEF9-178AD154D17C}" type="datetimeFigureOut">
              <a:rPr kumimoji="1" lang="ja-JP" altLang="en-US" smtClean="0"/>
              <a:t>2010/11/19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0685D5B-EFF2-4A0F-9D4E-652913A4DD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BMP"/><Relationship Id="rId2" Type="http://schemas.openxmlformats.org/officeDocument/2006/relationships/image" Target="../media/image2.B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B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春</a:t>
            </a:r>
            <a:r>
              <a:rPr kumimoji="1" lang="ja-JP" altLang="en-US" dirty="0" smtClean="0"/>
              <a:t>の新商品キャンペーン企画書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ja-JP" altLang="en-US" sz="2000" dirty="0"/>
              <a:t>第</a:t>
            </a:r>
            <a:r>
              <a:rPr lang="en-US" altLang="ja-JP" sz="2800" dirty="0"/>
              <a:t>1</a:t>
            </a:r>
            <a:r>
              <a:rPr lang="ja-JP" altLang="en-US" sz="2000" dirty="0"/>
              <a:t>事業部　通信システム課</a:t>
            </a:r>
            <a:endParaRPr lang="en-US" altLang="ja-JP" sz="2000" dirty="0"/>
          </a:p>
          <a:p>
            <a:pPr algn="r"/>
            <a:r>
              <a:rPr lang="ja-JP" altLang="en-US" sz="2000" dirty="0" smtClean="0"/>
              <a:t>佐藤　一郎</a:t>
            </a:r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25089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450696"/>
          </a:xfrm>
        </p:spPr>
        <p:txBody>
          <a:bodyPr>
            <a:normAutofit/>
          </a:bodyPr>
          <a:lstStyle/>
          <a:p>
            <a:r>
              <a:rPr kumimoji="1" lang="ja-JP" altLang="en-US" sz="2000" dirty="0" smtClean="0"/>
              <a:t>壁掛けディスプレイの新商品キャンペーンを全国展開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告知と販促を兼ねたキャンペーンを企画</a:t>
            </a:r>
            <a:endParaRPr kumimoji="1" lang="en-US" altLang="ja-JP" sz="2000" dirty="0" smtClean="0"/>
          </a:p>
          <a:p>
            <a:r>
              <a:rPr lang="ja-JP" altLang="en-US" sz="2000" dirty="0" smtClean="0"/>
              <a:t>全国主要</a:t>
            </a:r>
            <a:r>
              <a:rPr lang="en-US" altLang="ja-JP" sz="2000" dirty="0" smtClean="0"/>
              <a:t>8</a:t>
            </a:r>
            <a:r>
              <a:rPr lang="ja-JP" altLang="en-US" sz="2000" dirty="0"/>
              <a:t>都市</a:t>
            </a:r>
            <a:r>
              <a:rPr lang="ja-JP" altLang="en-US" sz="2000" dirty="0" smtClean="0"/>
              <a:t>の大型家電店舗で</a:t>
            </a:r>
            <a:r>
              <a:rPr lang="ja-JP" altLang="en-US" sz="2000" dirty="0" smtClean="0"/>
              <a:t>同時開催</a:t>
            </a:r>
            <a:endParaRPr lang="en-US" altLang="ja-JP" sz="2000" dirty="0" smtClean="0"/>
          </a:p>
          <a:p>
            <a:r>
              <a:rPr kumimoji="1" lang="ja-JP" altLang="en-US" sz="2000" dirty="0" smtClean="0"/>
              <a:t>大型・中型・小型３商品同時発売で消費者ニーズに対応</a:t>
            </a:r>
            <a:endParaRPr kumimoji="1" lang="en-US" altLang="ja-JP" sz="2000" dirty="0" smtClean="0"/>
          </a:p>
          <a:p>
            <a:endParaRPr kumimoji="1" lang="ja-JP" altLang="en-US" sz="2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企画主旨</a:t>
            </a:r>
            <a:endParaRPr kumimoji="1" lang="ja-JP" altLang="en-US" sz="36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250" y="4110350"/>
            <a:ext cx="960366" cy="218902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792" y="4110350"/>
            <a:ext cx="911585" cy="227743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553" y="4110350"/>
            <a:ext cx="1271342" cy="164329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768677" y="6387789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  <a:latin typeface="HGPｺﾞｼｯｸE" pitchFamily="50" charset="-128"/>
                <a:ea typeface="HGPｺﾞｼｯｸE" pitchFamily="50" charset="-128"/>
              </a:rPr>
              <a:t>小型ディスプレイ</a:t>
            </a:r>
            <a:endParaRPr kumimoji="1" lang="ja-JP" altLang="en-US" sz="1200" dirty="0">
              <a:solidFill>
                <a:srgbClr val="FF0000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18511" y="6387789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HGPｺﾞｼｯｸE" pitchFamily="50" charset="-128"/>
                <a:ea typeface="HGPｺﾞｼｯｸE" pitchFamily="50" charset="-128"/>
              </a:rPr>
              <a:t>小型ディスプレイ</a:t>
            </a:r>
            <a:endParaRPr lang="ja-JP" altLang="en-US" sz="1200" dirty="0">
              <a:solidFill>
                <a:srgbClr val="FF0000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668344" y="6387789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FF0000"/>
                </a:solidFill>
                <a:latin typeface="HGPｺﾞｼｯｸE" pitchFamily="50" charset="-128"/>
                <a:ea typeface="HGPｺﾞｼｯｸE" pitchFamily="50" charset="-128"/>
              </a:rPr>
              <a:t>小型ディスプレイ</a:t>
            </a:r>
            <a:endParaRPr lang="ja-JP" altLang="en-US" sz="1200" dirty="0">
              <a:solidFill>
                <a:srgbClr val="FF0000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536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ウェーブ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176</TotalTime>
  <Words>56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ウェーブ</vt:lpstr>
      <vt:lpstr>春の新商品キャンペーン企画書</vt:lpstr>
      <vt:lpstr>企画主旨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春の新商品キャンペーン企画書</dc:title>
  <dc:creator>赤塚　功</dc:creator>
  <cp:lastModifiedBy>赤塚　功</cp:lastModifiedBy>
  <cp:revision>11</cp:revision>
  <dcterms:created xsi:type="dcterms:W3CDTF">2010-11-18T08:47:45Z</dcterms:created>
  <dcterms:modified xsi:type="dcterms:W3CDTF">2010-11-19T06:52:14Z</dcterms:modified>
</cp:coreProperties>
</file>