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9" r:id="rId2"/>
    <p:sldId id="261" r:id="rId3"/>
  </p:sldIdLst>
  <p:sldSz cx="9144000" cy="6858000" type="screen4x3"/>
  <p:notesSz cx="6858000" cy="9144000"/>
  <p:defaultTextStyle>
    <a:defPPr>
      <a:defRPr kumimoji="1" lang="ja-JP"/>
    </a:defPPr>
    <a:lvl1pPr marL="0" algn="l" defTabSz="914400" rtl="0" eaLnBrk="1" latinLnBrk="0" hangingPunct="1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lang="ja-JP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779CC93D-E52E-4D84-901B-11D7331DD495}">
          <p14:sldIdLst>
            <p14:sldId id="259"/>
          </p14:sldIdLst>
        </p14:section>
        <p14:section name="概要と目標" id="{ABA716BF-3A5C-4ADB-94C9-CFEF84EBA240}">
          <p14:sldIdLst>
            <p14:sldId id="261"/>
          </p14:sldIdLst>
        </p14:section>
        <p14:section name="トピック 1" id="{6D9936A3-3945-4757-BC8B-B5C252D8E036}">
          <p14:sldIdLst/>
        </p14:section>
        <p14:section name="ビジュアル用サンプル スライド" id="{BAB3A466-96C9-4230-9978-795378D75699}">
          <p14:sldIdLst/>
        </p14:section>
        <p14:section name="ケース スタディ" id="{8C0305C9-B152-4FBA-A789-FE1976D53990}">
          <p14:sldIdLst/>
        </p14:section>
        <p14:section name="結論とまとめ" id="{790CEF5B-569A-4C2F-BED5-750B08C0E5AD}">
          <p14:sldIdLst/>
        </p14:section>
        <p14:section name="付録" id="{3F78B471-41DA-46F2-A8E4-97E471896AB3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4" autoAdjust="0"/>
    <p:restoredTop sz="83977" autoAdjust="0"/>
  </p:normalViewPr>
  <p:slideViewPr>
    <p:cSldViewPr>
      <p:cViewPr>
        <p:scale>
          <a:sx n="90" d="100"/>
          <a:sy n="90" d="100"/>
        </p:scale>
        <p:origin x="-282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226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kumimoji="1" lang="ja-JP" sz="1200"/>
            </a:lvl1pPr>
          </a:lstStyle>
          <a:p>
            <a:endParaRPr kumimoji="1" lang="ja-JP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kumimoji="1" lang="ja-JP" sz="1200"/>
            </a:lvl1pPr>
          </a:lstStyle>
          <a:p>
            <a:fld id="{D83FDC75-7F73-4A4A-A77C-09AADF00E0EA}" type="datetimeFigureOut">
              <a:rPr kumimoji="1" lang="en-US" altLang="ja-JP" smtClean="0"/>
              <a:pPr/>
              <a:t>1/18/2011</a:t>
            </a:fld>
            <a:endParaRPr kumimoji="1" lang="ja-JP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kumimoji="1" lang="ja-JP" sz="1200"/>
            </a:lvl1pPr>
          </a:lstStyle>
          <a:p>
            <a:endParaRPr kumimoji="1" lang="ja-JP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kumimoji="1" lang="ja-JP" sz="1200"/>
            </a:lvl1pPr>
          </a:lstStyle>
          <a:p>
            <a:fld id="{459226BF-1F13-42D3-80DC-373E7ADD1EBC}" type="slidenum">
              <a:rPr kumimoji="1" lang="ja-JP" smtClean="0"/>
              <a:pPr/>
              <a:t>‹#›</a:t>
            </a:fld>
            <a:endParaRPr kumimoji="1" lang="ja-JP" dirty="0"/>
          </a:p>
        </p:txBody>
      </p:sp>
    </p:spTree>
    <p:extLst>
      <p:ext uri="{BB962C8B-B14F-4D97-AF65-F5344CB8AC3E}">
        <p14:creationId xmlns:p14="http://schemas.microsoft.com/office/powerpoint/2010/main" val="8665225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kumimoji="1" lang="ja-JP" sz="1200"/>
            </a:lvl1pPr>
          </a:lstStyle>
          <a:p>
            <a:fld id="{48AEF76B-3757-4A0B-AF93-28494465C1DD}" type="datetimeFigureOut">
              <a:pPr/>
              <a:t>12/17/2009</a:t>
            </a:fld>
            <a:endParaRPr kumimoji="1" lang="ja-JP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kumimoji="1" lang="ja-JP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/>
              <a:t>マスター テキストの書式設定</a:t>
            </a:r>
          </a:p>
          <a:p>
            <a:pPr lvl="1"/>
            <a:r>
              <a:rPr kumimoji="1" lang="ja-JP"/>
              <a:t>第 2 レベル</a:t>
            </a:r>
          </a:p>
          <a:p>
            <a:pPr lvl="2"/>
            <a:r>
              <a:rPr kumimoji="1" lang="ja-JP"/>
              <a:t>第 3 レベル</a:t>
            </a:r>
          </a:p>
          <a:p>
            <a:pPr lvl="3"/>
            <a:r>
              <a:rPr kumimoji="1" lang="ja-JP"/>
              <a:t>第 4 レベル</a:t>
            </a:r>
          </a:p>
          <a:p>
            <a:pPr lvl="4"/>
            <a:r>
              <a:rPr kumimoji="1" lang="ja-JP"/>
              <a:t>第 5 レベル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kumimoji="1" lang="ja-JP" sz="1200"/>
            </a:lvl1pPr>
          </a:lstStyle>
          <a:p>
            <a:fld id="{75693FD4-8F83-4EF7-AC3F-0DC0388986B0}" type="slidenum">
              <a:pPr/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74904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lang="ja-JP"/>
            </a:pPr>
            <a:r>
              <a:rPr kumimoji="1" lang="ja-JP" dirty="0" smtClean="0"/>
              <a:t>このテンプレートは、トレーニング資料をグループ設定で紹介するための開始ファイルとして使用できます。</a:t>
            </a:r>
          </a:p>
          <a:p>
            <a:endParaRPr kumimoji="1" lang="ja-JP" dirty="0" smtClean="0"/>
          </a:p>
          <a:p>
            <a:pPr lvl="0"/>
            <a:r>
              <a:rPr kumimoji="1" lang="ja-JP" sz="1200" b="1" dirty="0" smtClean="0"/>
              <a:t>セクション</a:t>
            </a:r>
            <a:endParaRPr kumimoji="1" lang="ja-JP" sz="1200" b="0" dirty="0" smtClean="0"/>
          </a:p>
          <a:p>
            <a:pPr lvl="0"/>
            <a:r>
              <a:rPr kumimoji="1" lang="ja-JP" sz="1200" b="0" dirty="0" smtClean="0"/>
              <a:t>セクションを追加するには、スライドを右クリックします。</a:t>
            </a:r>
            <a:r>
              <a:rPr kumimoji="1" lang="ja-JP" sz="1200" b="0" baseline="0" dirty="0" smtClean="0"/>
              <a:t> セクションは、スライドを整理したり、複数の作成者による共同作業を容易にするのに役立ちます。</a:t>
            </a:r>
            <a:endParaRPr kumimoji="1" lang="ja-JP" sz="1200" b="0" dirty="0" smtClean="0"/>
          </a:p>
          <a:p>
            <a:pPr lvl="0"/>
            <a:endParaRPr kumimoji="1" lang="ja-JP" sz="1200" b="1" dirty="0" smtClean="0"/>
          </a:p>
          <a:p>
            <a:pPr lvl="0"/>
            <a:r>
              <a:rPr kumimoji="1" lang="ja-JP" sz="1200" b="1" dirty="0" smtClean="0"/>
              <a:t>ノート</a:t>
            </a:r>
          </a:p>
          <a:p>
            <a:pPr lvl="0"/>
            <a:r>
              <a:rPr kumimoji="1" lang="ja-JP" sz="1200" dirty="0" smtClean="0"/>
              <a:t>ノート セクションは伝達メモとして使用したり、プレゼンテーション対象者に詳細情報を提供するために使用します。</a:t>
            </a:r>
            <a:r>
              <a:rPr kumimoji="1" lang="ja-JP" sz="1200" baseline="0" dirty="0" smtClean="0"/>
              <a:t> これらのノートは、プレゼンテーションの実行時にプレゼンテーション ビューに表示されます。 </a:t>
            </a:r>
          </a:p>
          <a:p>
            <a:pPr lvl="0">
              <a:buFontTx/>
              <a:buNone/>
            </a:pPr>
            <a:r>
              <a:rPr kumimoji="1" lang="ja-JP" sz="1200" dirty="0" smtClean="0"/>
              <a:t>フォント サイズに注意してください (アクセスしやすさ、見やすさ、録画、およびオンラインでの実行のために重要です)</a:t>
            </a:r>
          </a:p>
          <a:p>
            <a:pPr lvl="0"/>
            <a:endParaRPr kumimoji="1" lang="ja-JP" sz="1200" dirty="0" smtClean="0"/>
          </a:p>
          <a:p>
            <a:pPr lvl="0">
              <a:buFontTx/>
              <a:buNone/>
            </a:pPr>
            <a:r>
              <a:rPr kumimoji="1" lang="ja-JP" sz="1200" b="1" dirty="0" smtClean="0"/>
              <a:t>調和のとれた色 </a:t>
            </a:r>
          </a:p>
          <a:p>
            <a:pPr lvl="0">
              <a:buFontTx/>
              <a:buNone/>
            </a:pPr>
            <a:r>
              <a:rPr kumimoji="1" lang="ja-JP" sz="1200" dirty="0" smtClean="0"/>
              <a:t>グラフ、チャート、およびテキスト ボックスに特に注意してください。</a:t>
            </a:r>
            <a:r>
              <a:rPr kumimoji="1" lang="ja-JP" sz="1200" baseline="0" dirty="0" smtClean="0"/>
              <a:t> </a:t>
            </a:r>
            <a:endParaRPr kumimoji="1" lang="ja-JP" sz="1200" dirty="0" smtClean="0"/>
          </a:p>
          <a:p>
            <a:pPr lvl="0"/>
            <a:r>
              <a:rPr kumimoji="1" lang="ja-JP" sz="1200" dirty="0" smtClean="0"/>
              <a:t>参加者が白黒またはグレースケールで印刷することを </a:t>
            </a:r>
            <a:r>
              <a:rPr kumimoji="1" lang="ja-JP" sz="1200" dirty="0" err="1" smtClean="0"/>
              <a:t>考慮してください。</a:t>
            </a:r>
            <a:r>
              <a:rPr kumimoji="1" lang="ja-JP" sz="1200" dirty="0" smtClean="0"/>
              <a:t>テスト印刷を行って、白黒およびグレースケールで印刷したときの状態を </a:t>
            </a:r>
            <a:r>
              <a:rPr kumimoji="1" lang="ja-JP" sz="1200" dirty="0" err="1" smtClean="0"/>
              <a:t>確認してください</a:t>
            </a:r>
            <a:r>
              <a:rPr kumimoji="1" lang="ja-JP" sz="1200" dirty="0" smtClean="0"/>
              <a:t>。</a:t>
            </a:r>
          </a:p>
          <a:p>
            <a:pPr lvl="0">
              <a:buFontTx/>
              <a:buNone/>
            </a:pPr>
            <a:endParaRPr kumimoji="1" lang="ja-JP" sz="1200" dirty="0" smtClean="0"/>
          </a:p>
          <a:p>
            <a:pPr lvl="0">
              <a:buFontTx/>
              <a:buNone/>
            </a:pPr>
            <a:r>
              <a:rPr kumimoji="1" lang="ja-JP" sz="1200" b="1" dirty="0" smtClean="0"/>
              <a:t>グラフィックス、表、およびグラフ</a:t>
            </a:r>
          </a:p>
          <a:p>
            <a:pPr lvl="0"/>
            <a:r>
              <a:rPr kumimoji="1" lang="ja-JP" sz="1200" dirty="0" smtClean="0"/>
              <a:t>シンプルな構成にします。可能であれば、一貫性のある落ち着いたスタイルと色を使用してください。</a:t>
            </a:r>
          </a:p>
          <a:p>
            <a:pPr lvl="0"/>
            <a:r>
              <a:rPr kumimoji="1" lang="ja-JP" sz="1200" dirty="0" smtClean="0"/>
              <a:t>すべてのグラフと表にラベルを付けてください。</a:t>
            </a:r>
          </a:p>
          <a:p>
            <a:endParaRPr kumimoji="1" lang="ja-JP" dirty="0" smtClean="0"/>
          </a:p>
          <a:p>
            <a:endParaRPr kumimoji="1" lang="ja-JP" dirty="0" smtClean="0"/>
          </a:p>
          <a:p>
            <a:endParaRPr kumimoji="1" 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kumimoji="1" lang="ja-JP" smtClean="0"/>
              <a:pPr/>
              <a:t>1</a:t>
            </a:fld>
            <a:endParaRPr kumimoji="1" 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kumimoji="1" lang="ja-JP" dirty="0" smtClean="0"/>
              <a:t>プレゼンテーションの概要を述べ、</a:t>
            </a:r>
            <a:r>
              <a:rPr kumimoji="1" lang="ja-JP" baseline="0" dirty="0" smtClean="0"/>
              <a:t> 主要な</a:t>
            </a:r>
            <a:r>
              <a:rPr kumimoji="1" lang="ja-JP" dirty="0" smtClean="0"/>
              <a:t>トピックとその重要性を説明します。</a:t>
            </a:r>
          </a:p>
          <a:p>
            <a:pPr>
              <a:lnSpc>
                <a:spcPct val="80000"/>
              </a:lnSpc>
            </a:pPr>
            <a:r>
              <a:rPr kumimoji="1" lang="ja-JP" dirty="0" smtClean="0"/>
              <a:t>主要なトピックをそれぞれ紹介します。</a:t>
            </a:r>
          </a:p>
          <a:p>
            <a:r>
              <a:rPr kumimoji="1" lang="ja-JP" dirty="0" smtClean="0"/>
              <a:t>参加者にロード マップを示すために、</a:t>
            </a:r>
            <a:r>
              <a:rPr kumimoji="1" lang="ja-JP" baseline="0" dirty="0" smtClean="0"/>
              <a:t> プレゼンテーション全体を通じて、 </a:t>
            </a:r>
            <a:r>
              <a:rPr kumimoji="1" lang="ja-JP" dirty="0" smtClean="0"/>
              <a:t>次に説明する特定のトピックを強調表示して、この概要スライドを繰り返し表示することができます。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kumimoji="1" lang="ja-JP" smtClean="0"/>
              <a:pPr/>
              <a:t>2</a:t>
            </a:fld>
            <a:endParaRPr kumimoji="1" 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 eaLnBrk="1" latinLnBrk="0" hangingPunct="1">
              <a:defRPr kumimoji="0" lang="ja-JP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ja-JP"/>
              <a:t>マスター タイトルの書式設定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 eaLnBrk="1" latinLnBrk="0" hangingPunct="1">
              <a:buNone/>
              <a:defRPr kumimoji="0" lang="ja-JP"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eaLnBrk="1" latinLnBrk="0" hangingPunct="1">
              <a:buNone/>
              <a:defRPr kumimoji="0" lang="ja-JP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ja-JP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ja-JP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ja-JP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ja-JP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ja-JP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ja-JP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ja-JP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lang="ja-JP" altLang="en-US" smtClean="0"/>
              <a:t>マスター サブタイトルの書式設定</a:t>
            </a:r>
            <a:endParaRPr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 eaLnBrk="1" latinLnBrk="0" hangingPunct="1">
              <a:buNone/>
              <a:defRPr kumimoji="0" lang="ja-JP" sz="2000" baseline="0"/>
            </a:lvl1pPr>
          </a:lstStyle>
          <a:p>
            <a:r>
              <a:rPr kumimoji="0" lang="ja-JP"/>
              <a:t>会社のロゴ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kumimoji="0" 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ja-JP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kumimoji="0" 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ja-JP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背景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pPr/>
              <a:t>12/17/2009</a:t>
            </a:fld>
            <a:endParaRPr kumimoji="0" lang="ja-JP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kumimoji="0" lang="ja-JP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ja-JP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 eaLnBrk="1" latinLnBrk="0" hangingPunct="1">
              <a:defRPr kumimoji="0" lang="ja-JP" sz="4000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ja-JP"/>
              <a:t>マスター タイトルの書式設定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kumimoji="0"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ja-JP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 eaLnBrk="1" latinLnBrk="0" hangingPunct="1">
              <a:buNone/>
              <a:defRPr kumimoji="0" lang="ja-JP" sz="1800"/>
            </a:lvl1pPr>
          </a:lstStyle>
          <a:p>
            <a:r>
              <a:rPr kumimoji="0" lang="ja-JP"/>
              <a:t>会社のロゴ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 eaLnBrk="1" latinLnBrk="0" hangingPunct="1">
              <a:defRPr kumimoji="0" lang="ja-JP"/>
            </a:lvl1pPr>
          </a:lstStyle>
          <a:p>
            <a:r>
              <a:rPr kumimoji="0" lang="ja-JP"/>
              <a:t>マスター タイトルの書式設定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ja-JP" sz="3200">
                <a:latin typeface="+mn-lt"/>
              </a:defRPr>
            </a:lvl1pPr>
            <a:lvl2pPr eaLnBrk="1" latinLnBrk="0" hangingPunct="1">
              <a:defRPr kumimoji="0" lang="ja-JP" sz="2800">
                <a:latin typeface="+mn-lt"/>
              </a:defRPr>
            </a:lvl2pPr>
            <a:lvl3pPr eaLnBrk="1" latinLnBrk="0" hangingPunct="1">
              <a:defRPr kumimoji="0" lang="ja-JP" sz="2400">
                <a:latin typeface="+mn-lt"/>
              </a:defRPr>
            </a:lvl3pPr>
            <a:lvl4pPr eaLnBrk="1" latinLnBrk="0" hangingPunct="1">
              <a:defRPr kumimoji="0" lang="ja-JP" sz="2400">
                <a:latin typeface="+mn-lt"/>
              </a:defRPr>
            </a:lvl4pPr>
            <a:lvl5pPr eaLnBrk="1" latinLnBrk="0" hangingPunct="1">
              <a:defRPr kumimoji="0" lang="ja-JP" sz="2400">
                <a:latin typeface="+mn-lt"/>
              </a:defRPr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kumimoji="0"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ja-JP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 eaLnBrk="1" latinLnBrk="0" hangingPunct="1">
              <a:defRPr kumimoji="0" lang="ja-JP" sz="2800"/>
            </a:lvl1pPr>
            <a:lvl2pPr eaLnBrk="1" latinLnBrk="0" hangingPunct="1">
              <a:defRPr kumimoji="0" lang="ja-JP" sz="2400"/>
            </a:lvl2pPr>
            <a:lvl3pPr eaLnBrk="1" latinLnBrk="0" hangingPunct="1">
              <a:defRPr kumimoji="0" lang="ja-JP" sz="2000"/>
            </a:lvl3pPr>
            <a:lvl4pPr eaLnBrk="1" latinLnBrk="0" hangingPunct="1">
              <a:defRPr kumimoji="0" lang="ja-JP" sz="1800"/>
            </a:lvl4pPr>
            <a:lvl5pPr eaLnBrk="1" latinLnBrk="0" hangingPunct="1">
              <a:defRPr kumimoji="0" lang="ja-JP" sz="1800"/>
            </a:lvl5pPr>
            <a:lvl6pPr eaLnBrk="1" latinLnBrk="0" hangingPunct="1">
              <a:defRPr kumimoji="0" lang="ja-JP" sz="1800"/>
            </a:lvl6pPr>
            <a:lvl7pPr eaLnBrk="1" latinLnBrk="0" hangingPunct="1">
              <a:defRPr kumimoji="0" lang="ja-JP" sz="1800"/>
            </a:lvl7pPr>
            <a:lvl8pPr eaLnBrk="1" latinLnBrk="0" hangingPunct="1">
              <a:defRPr kumimoji="0" lang="ja-JP" sz="1800"/>
            </a:lvl8pPr>
            <a:lvl9pPr eaLnBrk="1" latinLnBrk="0" hangingPunct="1">
              <a:defRPr kumimoji="0" lang="ja-JP" sz="18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 eaLnBrk="1" latinLnBrk="0" hangingPunct="1">
              <a:defRPr kumimoji="0" lang="ja-JP" sz="2800"/>
            </a:lvl1pPr>
            <a:lvl2pPr eaLnBrk="1" latinLnBrk="0" hangingPunct="1">
              <a:defRPr kumimoji="0" lang="ja-JP" sz="2400"/>
            </a:lvl2pPr>
            <a:lvl3pPr eaLnBrk="1" latinLnBrk="0" hangingPunct="1">
              <a:defRPr kumimoji="0" lang="ja-JP" sz="2000"/>
            </a:lvl3pPr>
            <a:lvl4pPr eaLnBrk="1" latinLnBrk="0" hangingPunct="1">
              <a:defRPr kumimoji="0" lang="ja-JP" sz="1800"/>
            </a:lvl4pPr>
            <a:lvl5pPr eaLnBrk="1" latinLnBrk="0" hangingPunct="1">
              <a:defRPr kumimoji="0" lang="ja-JP" sz="1800"/>
            </a:lvl5pPr>
            <a:lvl6pPr eaLnBrk="1" latinLnBrk="0" hangingPunct="1">
              <a:defRPr kumimoji="0" lang="ja-JP" sz="1800"/>
            </a:lvl6pPr>
            <a:lvl7pPr eaLnBrk="1" latinLnBrk="0" hangingPunct="1">
              <a:defRPr kumimoji="0" lang="ja-JP" sz="1800"/>
            </a:lvl7pPr>
            <a:lvl8pPr eaLnBrk="1" latinLnBrk="0" hangingPunct="1">
              <a:defRPr kumimoji="0" lang="ja-JP" sz="1800"/>
            </a:lvl8pPr>
            <a:lvl9pPr eaLnBrk="1" latinLnBrk="0" hangingPunct="1">
              <a:defRPr kumimoji="0" lang="ja-JP" sz="18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kumimoji="0" 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ja-JP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1" latinLnBrk="0" hangingPunct="1">
              <a:defRPr kumimoji="0" lang="ja-JP"/>
            </a:lvl1pPr>
          </a:lstStyle>
          <a:p>
            <a:pPr eaLnBrk="1" latinLnBrk="0" hangingPunct="1"/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 eaLnBrk="1" latinLnBrk="0" hangingPunct="1">
              <a:buNone/>
              <a:defRPr kumimoji="0" lang="ja-JP" sz="2400" b="1"/>
            </a:lvl1pPr>
            <a:lvl2pPr marL="457200" indent="0" eaLnBrk="1" latinLnBrk="0" hangingPunct="1">
              <a:buNone/>
              <a:defRPr kumimoji="0" lang="ja-JP" sz="2000" b="1"/>
            </a:lvl2pPr>
            <a:lvl3pPr marL="914400" indent="0" eaLnBrk="1" latinLnBrk="0" hangingPunct="1">
              <a:buNone/>
              <a:defRPr kumimoji="0" lang="ja-JP" sz="1800" b="1"/>
            </a:lvl3pPr>
            <a:lvl4pPr marL="1371600" indent="0" eaLnBrk="1" latinLnBrk="0" hangingPunct="1">
              <a:buNone/>
              <a:defRPr kumimoji="0" lang="ja-JP" sz="1600" b="1"/>
            </a:lvl4pPr>
            <a:lvl5pPr marL="1828800" indent="0" eaLnBrk="1" latinLnBrk="0" hangingPunct="1">
              <a:buNone/>
              <a:defRPr kumimoji="0" lang="ja-JP" sz="1600" b="1"/>
            </a:lvl5pPr>
            <a:lvl6pPr marL="2286000" indent="0" eaLnBrk="1" latinLnBrk="0" hangingPunct="1">
              <a:buNone/>
              <a:defRPr kumimoji="0" lang="ja-JP" sz="1600" b="1"/>
            </a:lvl6pPr>
            <a:lvl7pPr marL="2743200" indent="0" eaLnBrk="1" latinLnBrk="0" hangingPunct="1">
              <a:buNone/>
              <a:defRPr kumimoji="0" lang="ja-JP" sz="1600" b="1"/>
            </a:lvl7pPr>
            <a:lvl8pPr marL="3200400" indent="0" eaLnBrk="1" latinLnBrk="0" hangingPunct="1">
              <a:buNone/>
              <a:defRPr kumimoji="0" lang="ja-JP" sz="1600" b="1"/>
            </a:lvl8pPr>
            <a:lvl9pPr marL="3657600" indent="0" eaLnBrk="1" latinLnBrk="0" hangingPunct="1">
              <a:buNone/>
              <a:defRPr kumimoji="0" lang="ja-JP" sz="1600" b="1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 eaLnBrk="1" latinLnBrk="0" hangingPunct="1">
              <a:defRPr kumimoji="0" lang="ja-JP" sz="2400"/>
            </a:lvl1pPr>
            <a:lvl2pPr eaLnBrk="1" latinLnBrk="0" hangingPunct="1">
              <a:defRPr kumimoji="0" lang="ja-JP" sz="2000"/>
            </a:lvl2pPr>
            <a:lvl3pPr eaLnBrk="1" latinLnBrk="0" hangingPunct="1">
              <a:defRPr kumimoji="0" lang="ja-JP" sz="1800"/>
            </a:lvl3pPr>
            <a:lvl4pPr eaLnBrk="1" latinLnBrk="0" hangingPunct="1">
              <a:defRPr kumimoji="0" lang="ja-JP" sz="1600"/>
            </a:lvl4pPr>
            <a:lvl5pPr eaLnBrk="1" latinLnBrk="0" hangingPunct="1">
              <a:defRPr kumimoji="0" lang="ja-JP" sz="1600"/>
            </a:lvl5pPr>
            <a:lvl6pPr eaLnBrk="1" latinLnBrk="0" hangingPunct="1">
              <a:defRPr kumimoji="0" lang="ja-JP" sz="1600"/>
            </a:lvl6pPr>
            <a:lvl7pPr eaLnBrk="1" latinLnBrk="0" hangingPunct="1">
              <a:defRPr kumimoji="0" lang="ja-JP" sz="1600"/>
            </a:lvl7pPr>
            <a:lvl8pPr eaLnBrk="1" latinLnBrk="0" hangingPunct="1">
              <a:defRPr kumimoji="0" lang="ja-JP" sz="1600"/>
            </a:lvl8pPr>
            <a:lvl9pPr eaLnBrk="1" latinLnBrk="0" hangingPunct="1">
              <a:defRPr kumimoji="0" lang="ja-JP" sz="16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 eaLnBrk="1" latinLnBrk="0" hangingPunct="1">
              <a:buNone/>
              <a:defRPr kumimoji="0" lang="ja-JP" sz="2400" b="1"/>
            </a:lvl1pPr>
            <a:lvl2pPr marL="457200" indent="0" eaLnBrk="1" latinLnBrk="0" hangingPunct="1">
              <a:buNone/>
              <a:defRPr kumimoji="0" lang="ja-JP" sz="2000" b="1"/>
            </a:lvl2pPr>
            <a:lvl3pPr marL="914400" indent="0" eaLnBrk="1" latinLnBrk="0" hangingPunct="1">
              <a:buNone/>
              <a:defRPr kumimoji="0" lang="ja-JP" sz="1800" b="1"/>
            </a:lvl3pPr>
            <a:lvl4pPr marL="1371600" indent="0" eaLnBrk="1" latinLnBrk="0" hangingPunct="1">
              <a:buNone/>
              <a:defRPr kumimoji="0" lang="ja-JP" sz="1600" b="1"/>
            </a:lvl4pPr>
            <a:lvl5pPr marL="1828800" indent="0" eaLnBrk="1" latinLnBrk="0" hangingPunct="1">
              <a:buNone/>
              <a:defRPr kumimoji="0" lang="ja-JP" sz="1600" b="1"/>
            </a:lvl5pPr>
            <a:lvl6pPr marL="2286000" indent="0" eaLnBrk="1" latinLnBrk="0" hangingPunct="1">
              <a:buNone/>
              <a:defRPr kumimoji="0" lang="ja-JP" sz="1600" b="1"/>
            </a:lvl6pPr>
            <a:lvl7pPr marL="2743200" indent="0" eaLnBrk="1" latinLnBrk="0" hangingPunct="1">
              <a:buNone/>
              <a:defRPr kumimoji="0" lang="ja-JP" sz="1600" b="1"/>
            </a:lvl7pPr>
            <a:lvl8pPr marL="3200400" indent="0" eaLnBrk="1" latinLnBrk="0" hangingPunct="1">
              <a:buNone/>
              <a:defRPr kumimoji="0" lang="ja-JP" sz="1600" b="1"/>
            </a:lvl8pPr>
            <a:lvl9pPr marL="3657600" indent="0" eaLnBrk="1" latinLnBrk="0" hangingPunct="1">
              <a:buNone/>
              <a:defRPr kumimoji="0" lang="ja-JP" sz="1600" b="1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 eaLnBrk="1" latinLnBrk="0" hangingPunct="1">
              <a:defRPr kumimoji="0" lang="ja-JP" sz="2400"/>
            </a:lvl1pPr>
            <a:lvl2pPr eaLnBrk="1" latinLnBrk="0" hangingPunct="1">
              <a:defRPr kumimoji="0" lang="ja-JP" sz="2000"/>
            </a:lvl2pPr>
            <a:lvl3pPr eaLnBrk="1" latinLnBrk="0" hangingPunct="1">
              <a:defRPr kumimoji="0" lang="ja-JP" sz="1800"/>
            </a:lvl3pPr>
            <a:lvl4pPr eaLnBrk="1" latinLnBrk="0" hangingPunct="1">
              <a:defRPr kumimoji="0" lang="ja-JP" sz="1600"/>
            </a:lvl4pPr>
            <a:lvl5pPr eaLnBrk="1" latinLnBrk="0" hangingPunct="1">
              <a:defRPr kumimoji="0" lang="ja-JP" sz="1600"/>
            </a:lvl5pPr>
            <a:lvl6pPr eaLnBrk="1" latinLnBrk="0" hangingPunct="1">
              <a:defRPr kumimoji="0" lang="ja-JP" sz="1600"/>
            </a:lvl6pPr>
            <a:lvl7pPr eaLnBrk="1" latinLnBrk="0" hangingPunct="1">
              <a:defRPr kumimoji="0" lang="ja-JP" sz="1600"/>
            </a:lvl7pPr>
            <a:lvl8pPr eaLnBrk="1" latinLnBrk="0" hangingPunct="1">
              <a:defRPr kumimoji="0" lang="ja-JP" sz="1600"/>
            </a:lvl8pPr>
            <a:lvl9pPr eaLnBrk="1" latinLnBrk="0" hangingPunct="1">
              <a:defRPr kumimoji="0" lang="ja-JP" sz="16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kumimoji="0" 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ja-JP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 eaLnBrk="1" latinLnBrk="0" hangingPunct="1">
              <a:defRPr kumimoji="0" lang="ja-JP" sz="2000" b="1"/>
            </a:lvl1pPr>
          </a:lstStyle>
          <a:p>
            <a:pPr eaLnBrk="1" latinLnBrk="0" hangingPunct="1"/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 eaLnBrk="1" latinLnBrk="0" hangingPunct="1">
              <a:defRPr kumimoji="0" lang="ja-JP" sz="3200"/>
            </a:lvl1pPr>
            <a:lvl2pPr eaLnBrk="1" latinLnBrk="0" hangingPunct="1">
              <a:defRPr kumimoji="0" lang="ja-JP" sz="2800"/>
            </a:lvl2pPr>
            <a:lvl3pPr eaLnBrk="1" latinLnBrk="0" hangingPunct="1">
              <a:defRPr kumimoji="0" lang="ja-JP" sz="2400"/>
            </a:lvl3pPr>
            <a:lvl4pPr eaLnBrk="1" latinLnBrk="0" hangingPunct="1">
              <a:defRPr kumimoji="0" lang="ja-JP" sz="2000"/>
            </a:lvl4pPr>
            <a:lvl5pPr eaLnBrk="1" latinLnBrk="0" hangingPunct="1">
              <a:defRPr kumimoji="0" lang="ja-JP" sz="2000"/>
            </a:lvl5pPr>
            <a:lvl6pPr eaLnBrk="1" latinLnBrk="0" hangingPunct="1">
              <a:defRPr kumimoji="0" lang="ja-JP" sz="2000"/>
            </a:lvl6pPr>
            <a:lvl7pPr eaLnBrk="1" latinLnBrk="0" hangingPunct="1">
              <a:defRPr kumimoji="0" lang="ja-JP" sz="2000"/>
            </a:lvl7pPr>
            <a:lvl8pPr eaLnBrk="1" latinLnBrk="0" hangingPunct="1">
              <a:defRPr kumimoji="0" lang="ja-JP" sz="2000"/>
            </a:lvl8pPr>
            <a:lvl9pPr eaLnBrk="1" latinLnBrk="0" hangingPunct="1">
              <a:defRPr kumimoji="0" lang="ja-JP" sz="20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 eaLnBrk="1" latinLnBrk="0" hangingPunct="1">
              <a:buNone/>
              <a:defRPr kumimoji="0" lang="ja-JP" sz="1400"/>
            </a:lvl1pPr>
            <a:lvl2pPr marL="457200" indent="0" eaLnBrk="1" latinLnBrk="0" hangingPunct="1">
              <a:buNone/>
              <a:defRPr kumimoji="0" lang="ja-JP" sz="1200"/>
            </a:lvl2pPr>
            <a:lvl3pPr marL="914400" indent="0" eaLnBrk="1" latinLnBrk="0" hangingPunct="1">
              <a:buNone/>
              <a:defRPr kumimoji="0" lang="ja-JP" sz="1000"/>
            </a:lvl3pPr>
            <a:lvl4pPr marL="1371600" indent="0" eaLnBrk="1" latinLnBrk="0" hangingPunct="1">
              <a:buNone/>
              <a:defRPr kumimoji="0" lang="ja-JP" sz="900"/>
            </a:lvl4pPr>
            <a:lvl5pPr marL="1828800" indent="0" eaLnBrk="1" latinLnBrk="0" hangingPunct="1">
              <a:buNone/>
              <a:defRPr kumimoji="0" lang="ja-JP" sz="900"/>
            </a:lvl5pPr>
            <a:lvl6pPr marL="2286000" indent="0" eaLnBrk="1" latinLnBrk="0" hangingPunct="1">
              <a:buNone/>
              <a:defRPr kumimoji="0" lang="ja-JP" sz="900"/>
            </a:lvl6pPr>
            <a:lvl7pPr marL="2743200" indent="0" eaLnBrk="1" latinLnBrk="0" hangingPunct="1">
              <a:buNone/>
              <a:defRPr kumimoji="0" lang="ja-JP" sz="900"/>
            </a:lvl7pPr>
            <a:lvl8pPr marL="3200400" indent="0" eaLnBrk="1" latinLnBrk="0" hangingPunct="1">
              <a:buNone/>
              <a:defRPr kumimoji="0" lang="ja-JP" sz="900"/>
            </a:lvl8pPr>
            <a:lvl9pPr marL="3657600" indent="0" eaLnBrk="1" latinLnBrk="0" hangingPunct="1">
              <a:buNone/>
              <a:defRPr kumimoji="0" lang="ja-JP" sz="9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kumimoji="0" 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ja-JP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eaLnBrk="1" latinLnBrk="0" hangingPunct="1">
              <a:defRPr kumimoji="0" lang="ja-JP" sz="2000" b="1"/>
            </a:lvl1pPr>
          </a:lstStyle>
          <a:p>
            <a:pPr eaLnBrk="1" latinLnBrk="0" hangingPunct="1"/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ja-JP" sz="3200"/>
            </a:lvl1pPr>
            <a:lvl2pPr marL="457200" indent="0" eaLnBrk="1" latinLnBrk="0" hangingPunct="1">
              <a:buNone/>
              <a:defRPr kumimoji="0" lang="ja-JP" sz="2800"/>
            </a:lvl2pPr>
            <a:lvl3pPr marL="914400" indent="0" eaLnBrk="1" latinLnBrk="0" hangingPunct="1">
              <a:buNone/>
              <a:defRPr kumimoji="0" lang="ja-JP" sz="2400"/>
            </a:lvl3pPr>
            <a:lvl4pPr marL="1371600" indent="0" eaLnBrk="1" latinLnBrk="0" hangingPunct="1">
              <a:buNone/>
              <a:defRPr kumimoji="0" lang="ja-JP" sz="2000"/>
            </a:lvl4pPr>
            <a:lvl5pPr marL="1828800" indent="0" eaLnBrk="1" latinLnBrk="0" hangingPunct="1">
              <a:buNone/>
              <a:defRPr kumimoji="0" lang="ja-JP" sz="2000"/>
            </a:lvl5pPr>
            <a:lvl6pPr marL="2286000" indent="0" eaLnBrk="1" latinLnBrk="0" hangingPunct="1">
              <a:buNone/>
              <a:defRPr kumimoji="0" lang="ja-JP" sz="2000"/>
            </a:lvl6pPr>
            <a:lvl7pPr marL="2743200" indent="0" eaLnBrk="1" latinLnBrk="0" hangingPunct="1">
              <a:buNone/>
              <a:defRPr kumimoji="0" lang="ja-JP" sz="2000"/>
            </a:lvl7pPr>
            <a:lvl8pPr marL="3200400" indent="0" eaLnBrk="1" latinLnBrk="0" hangingPunct="1">
              <a:buNone/>
              <a:defRPr kumimoji="0" lang="ja-JP" sz="2000"/>
            </a:lvl8pPr>
            <a:lvl9pPr marL="3657600" indent="0" eaLnBrk="1" latinLnBrk="0" hangingPunct="1">
              <a:buNone/>
              <a:defRPr kumimoji="0" lang="ja-JP" sz="2000"/>
            </a:lvl9pPr>
          </a:lstStyle>
          <a:p>
            <a:pPr eaLnBrk="1" latinLnBrk="0" hangingPunct="1"/>
            <a:r>
              <a:rPr lang="ja-JP" altLang="en-US" smtClean="0"/>
              <a:t>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eaLnBrk="1" latinLnBrk="0" hangingPunct="1">
              <a:buNone/>
              <a:defRPr kumimoji="0" lang="ja-JP" sz="1400"/>
            </a:lvl1pPr>
            <a:lvl2pPr marL="457200" indent="0" eaLnBrk="1" latinLnBrk="0" hangingPunct="1">
              <a:buNone/>
              <a:defRPr kumimoji="0" lang="ja-JP" sz="1200"/>
            </a:lvl2pPr>
            <a:lvl3pPr marL="914400" indent="0" eaLnBrk="1" latinLnBrk="0" hangingPunct="1">
              <a:buNone/>
              <a:defRPr kumimoji="0" lang="ja-JP" sz="1000"/>
            </a:lvl3pPr>
            <a:lvl4pPr marL="1371600" indent="0" eaLnBrk="1" latinLnBrk="0" hangingPunct="1">
              <a:buNone/>
              <a:defRPr kumimoji="0" lang="ja-JP" sz="900"/>
            </a:lvl4pPr>
            <a:lvl5pPr marL="1828800" indent="0" eaLnBrk="1" latinLnBrk="0" hangingPunct="1">
              <a:buNone/>
              <a:defRPr kumimoji="0" lang="ja-JP" sz="900"/>
            </a:lvl5pPr>
            <a:lvl6pPr marL="2286000" indent="0" eaLnBrk="1" latinLnBrk="0" hangingPunct="1">
              <a:buNone/>
              <a:defRPr kumimoji="0" lang="ja-JP" sz="900"/>
            </a:lvl6pPr>
            <a:lvl7pPr marL="2743200" indent="0" eaLnBrk="1" latinLnBrk="0" hangingPunct="1">
              <a:buNone/>
              <a:defRPr kumimoji="0" lang="ja-JP" sz="900"/>
            </a:lvl7pPr>
            <a:lvl8pPr marL="3200400" indent="0" eaLnBrk="1" latinLnBrk="0" hangingPunct="1">
              <a:buNone/>
              <a:defRPr kumimoji="0" lang="ja-JP" sz="900"/>
            </a:lvl8pPr>
            <a:lvl9pPr marL="3657600" indent="0" eaLnBrk="1" latinLnBrk="0" hangingPunct="1">
              <a:buNone/>
              <a:defRPr kumimoji="0" lang="ja-JP" sz="9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kumimoji="0" 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ja-JP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kumimoji="0"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ja-JP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pPr eaLnBrk="1" latinLnBrk="0" hangingPunct="1"/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kumimoji="0"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ja-JP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ja-JP" altLang="en-US" smtClean="0"/>
              <a:t>マスター タイトルの書式設定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ja-JP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pPr/>
              <a:t>12/17/2009</a:t>
            </a:fld>
            <a:endParaRPr kumimoji="0"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ja-JP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ja-JP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pPr/>
              <a:t>‹#›</a:t>
            </a:fld>
            <a:endParaRPr kumimoji="0" lang="ja-JP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1" lang="ja-JP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lang="ja-JP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lang="ja-JP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ja-JP"/>
      </a:defPPr>
      <a:lvl1pPr marL="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kumimoji="1" lang="ja-JP" b="0" dirty="0">
                <a:latin typeface="HG丸ｺﾞｼｯｸM-PRO" pitchFamily="50" charset="-128"/>
                <a:ea typeface="HG丸ｺﾞｼｯｸM-PRO" pitchFamily="50" charset="-128"/>
              </a:rPr>
              <a:t>新入</a:t>
            </a:r>
            <a:r>
              <a:rPr kumimoji="1" lang="ja-JP" b="0" dirty="0" smtClean="0">
                <a:latin typeface="HG丸ｺﾞｼｯｸM-PRO" pitchFamily="50" charset="-128"/>
                <a:ea typeface="HG丸ｺﾞｼｯｸM-PRO" pitchFamily="50" charset="-128"/>
              </a:rPr>
              <a:t>社員</a:t>
            </a:r>
            <a:r>
              <a:rPr kumimoji="1" lang="ja-JP" altLang="en-US" b="0" dirty="0" smtClean="0">
                <a:latin typeface="HG丸ｺﾞｼｯｸM-PRO" pitchFamily="50" charset="-128"/>
                <a:ea typeface="HG丸ｺﾞｼｯｸM-PRO" pitchFamily="50" charset="-128"/>
              </a:rPr>
              <a:t>ガイダンス</a:t>
            </a:r>
            <a:endParaRPr kumimoji="1" lang="ja-JP" b="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>
                <a:latin typeface="HG丸ｺﾞｼｯｸM-PRO" pitchFamily="50" charset="-128"/>
                <a:ea typeface="HG丸ｺﾞｼｯｸM-PRO" pitchFamily="50" charset="-128"/>
              </a:rPr>
              <a:t>第</a:t>
            </a:r>
            <a:r>
              <a:rPr kumimoji="1" lang="en-US" altLang="ja-JP" sz="2400" dirty="0" smtClean="0">
                <a:latin typeface="HG丸ｺﾞｼｯｸM-PRO" pitchFamily="50" charset="-128"/>
                <a:ea typeface="HG丸ｺﾞｼｯｸM-PRO" pitchFamily="50" charset="-128"/>
              </a:rPr>
              <a:t>1</a:t>
            </a:r>
            <a:r>
              <a:rPr kumimoji="1" lang="ja-JP" altLang="en-US" sz="2400" dirty="0" smtClean="0">
                <a:latin typeface="HG丸ｺﾞｼｯｸM-PRO" pitchFamily="50" charset="-128"/>
                <a:ea typeface="HG丸ｺﾞｼｯｸM-PRO" pitchFamily="50" charset="-128"/>
              </a:rPr>
              <a:t>技術部　通信システム課</a:t>
            </a:r>
            <a:endParaRPr kumimoji="1" lang="en-US" altLang="ja-JP" sz="24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kumimoji="1" lang="ja-JP" altLang="en-US" sz="2400" dirty="0" smtClean="0">
                <a:latin typeface="HG丸ｺﾞｼｯｸM-PRO" pitchFamily="50" charset="-128"/>
                <a:ea typeface="HG丸ｺﾞｼｯｸM-PRO" pitchFamily="50" charset="-128"/>
              </a:rPr>
              <a:t>佐藤　一郎</a:t>
            </a:r>
            <a:endParaRPr kumimoji="1" lang="ja-JP" sz="24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 smtClean="0">
                <a:latin typeface="HG丸ｺﾞｼｯｸM-PRO" pitchFamily="50" charset="-128"/>
                <a:ea typeface="HG丸ｺﾞｼｯｸM-PRO" pitchFamily="50" charset="-128"/>
              </a:rPr>
              <a:t>ガイダンスの内容</a:t>
            </a:r>
            <a:endParaRPr kumimoji="1" lang="ja-JP" sz="2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340768"/>
            <a:ext cx="8077200" cy="518457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kumimoji="1" lang="ja-JP" altLang="en-US" sz="2000" dirty="0" smtClean="0"/>
              <a:t>オリエンテーション</a:t>
            </a:r>
            <a:r>
              <a:rPr kumimoji="1" lang="en-US" altLang="ja-JP" sz="2000" dirty="0" smtClean="0"/>
              <a:t>	</a:t>
            </a:r>
            <a:r>
              <a:rPr kumimoji="1" lang="ja-JP" altLang="en-US" sz="2000" dirty="0" smtClean="0"/>
              <a:t>［</a:t>
            </a:r>
            <a:r>
              <a:rPr kumimoji="1" lang="en-US" altLang="ja-JP" sz="2000" dirty="0" smtClean="0"/>
              <a:t>10</a:t>
            </a:r>
            <a:r>
              <a:rPr kumimoji="1" lang="ja-JP" altLang="en-US" sz="2000" dirty="0" smtClean="0"/>
              <a:t>：</a:t>
            </a:r>
            <a:r>
              <a:rPr kumimoji="1" lang="en-US" altLang="ja-JP" sz="2000" dirty="0" smtClean="0"/>
              <a:t>00</a:t>
            </a:r>
            <a:r>
              <a:rPr kumimoji="1" lang="ja-JP" altLang="en-US" sz="2000" dirty="0" smtClean="0"/>
              <a:t>～</a:t>
            </a:r>
            <a:r>
              <a:rPr kumimoji="1" lang="en-US" altLang="ja-JP" sz="2000" dirty="0" smtClean="0"/>
              <a:t>10</a:t>
            </a:r>
            <a:r>
              <a:rPr kumimoji="1" lang="ja-JP" altLang="en-US" sz="2000" dirty="0" smtClean="0"/>
              <a:t>：</a:t>
            </a:r>
            <a:r>
              <a:rPr kumimoji="1" lang="en-US" altLang="ja-JP" sz="2000" dirty="0" smtClean="0"/>
              <a:t>30</a:t>
            </a:r>
            <a:r>
              <a:rPr kumimoji="1" lang="ja-JP" altLang="en-US" sz="2000" dirty="0" smtClean="0"/>
              <a:t>］</a:t>
            </a:r>
            <a:endParaRPr kumimoji="1" lang="en-US" altLang="ja-JP" sz="2000" dirty="0" smtClean="0"/>
          </a:p>
          <a:p>
            <a:pPr lvl="1"/>
            <a:r>
              <a:rPr kumimoji="1" lang="ja-JP" altLang="en-US" sz="1800" dirty="0"/>
              <a:t>新しい</a:t>
            </a:r>
            <a:r>
              <a:rPr kumimoji="1" lang="ja-JP" altLang="en-US" sz="1800" dirty="0" smtClean="0"/>
              <a:t>仕事</a:t>
            </a:r>
            <a:endParaRPr kumimoji="1" lang="ja-JP" sz="1800" dirty="0"/>
          </a:p>
          <a:p>
            <a:pPr lvl="1"/>
            <a:r>
              <a:rPr kumimoji="1" lang="ja-JP" sz="1800" dirty="0"/>
              <a:t>新しい</a:t>
            </a:r>
            <a:r>
              <a:rPr kumimoji="1" lang="ja-JP" sz="1800" dirty="0" smtClean="0"/>
              <a:t>環境</a:t>
            </a:r>
            <a:endParaRPr kumimoji="1" lang="en-US" altLang="ja-JP" sz="1800" dirty="0" smtClean="0"/>
          </a:p>
          <a:p>
            <a:pPr lvl="1"/>
            <a:r>
              <a:rPr kumimoji="1" lang="ja-JP" altLang="en-US" sz="1800" dirty="0" smtClean="0"/>
              <a:t>新しい仲間</a:t>
            </a:r>
            <a:endParaRPr kumimoji="1" lang="ja-JP" sz="1800" dirty="0"/>
          </a:p>
          <a:p>
            <a:r>
              <a:rPr kumimoji="1" lang="ja-JP" altLang="en-US" sz="2000" dirty="0" smtClean="0"/>
              <a:t>先輩</a:t>
            </a:r>
            <a:r>
              <a:rPr kumimoji="1" lang="ja-JP" sz="2000" dirty="0" smtClean="0"/>
              <a:t>の</a:t>
            </a:r>
            <a:r>
              <a:rPr kumimoji="1" lang="ja-JP" altLang="en-US" sz="2000" dirty="0" smtClean="0"/>
              <a:t>仕事</a:t>
            </a:r>
            <a:r>
              <a:rPr kumimoji="1" lang="ja-JP" sz="2000" dirty="0" smtClean="0"/>
              <a:t>紹介</a:t>
            </a:r>
            <a:r>
              <a:rPr kumimoji="1" lang="en-US" altLang="ja-JP" sz="2000" dirty="0" smtClean="0"/>
              <a:t>	</a:t>
            </a:r>
            <a:r>
              <a:rPr kumimoji="1" lang="ja-JP" altLang="en-US" sz="2000" dirty="0" smtClean="0"/>
              <a:t>［</a:t>
            </a:r>
            <a:r>
              <a:rPr kumimoji="1" lang="en-US" altLang="ja-JP" sz="2000" dirty="0" smtClean="0"/>
              <a:t>10</a:t>
            </a:r>
            <a:r>
              <a:rPr kumimoji="1" lang="ja-JP" altLang="en-US" sz="2000" dirty="0" smtClean="0"/>
              <a:t>：</a:t>
            </a:r>
            <a:r>
              <a:rPr kumimoji="1" lang="en-US" altLang="ja-JP" sz="2000" dirty="0" smtClean="0"/>
              <a:t>45</a:t>
            </a:r>
            <a:r>
              <a:rPr kumimoji="1" lang="ja-JP" altLang="en-US" sz="2000" dirty="0" smtClean="0"/>
              <a:t>～</a:t>
            </a:r>
            <a:r>
              <a:rPr kumimoji="1" lang="en-US" altLang="ja-JP" sz="2000" dirty="0" smtClean="0"/>
              <a:t>12</a:t>
            </a:r>
            <a:r>
              <a:rPr kumimoji="1" lang="ja-JP" altLang="en-US" sz="2000" dirty="0" smtClean="0"/>
              <a:t>：</a:t>
            </a:r>
            <a:r>
              <a:rPr kumimoji="1" lang="en-US" altLang="ja-JP" sz="2000" dirty="0" smtClean="0"/>
              <a:t>00</a:t>
            </a:r>
            <a:r>
              <a:rPr kumimoji="1" lang="ja-JP" altLang="en-US" sz="2000" dirty="0" smtClean="0"/>
              <a:t>］</a:t>
            </a:r>
            <a:endParaRPr kumimoji="1" lang="en-US" altLang="ja-JP" sz="2000" dirty="0" smtClean="0"/>
          </a:p>
          <a:p>
            <a:pPr lvl="1"/>
            <a:r>
              <a:rPr kumimoji="1" lang="ja-JP" altLang="en-US" sz="1800" dirty="0" smtClean="0"/>
              <a:t>新人としての１年</a:t>
            </a:r>
            <a:endParaRPr kumimoji="1" lang="en-US" altLang="ja-JP" sz="1800" dirty="0" smtClean="0"/>
          </a:p>
          <a:p>
            <a:pPr lvl="1"/>
            <a:r>
              <a:rPr kumimoji="1" lang="ja-JP" altLang="en-US" sz="1800" dirty="0"/>
              <a:t>上司から</a:t>
            </a:r>
            <a:r>
              <a:rPr kumimoji="1" lang="ja-JP" altLang="en-US" sz="1800" dirty="0" smtClean="0"/>
              <a:t>見た</a:t>
            </a:r>
            <a:r>
              <a:rPr kumimoji="1" lang="ja-JP" altLang="en-US" sz="1800" dirty="0"/>
              <a:t>先輩</a:t>
            </a:r>
            <a:endParaRPr kumimoji="1" lang="en-US" altLang="ja-JP" sz="1800" dirty="0" smtClean="0"/>
          </a:p>
          <a:p>
            <a:r>
              <a:rPr kumimoji="1" lang="ja-JP" altLang="en-US" sz="2000" dirty="0" smtClean="0"/>
              <a:t>昼休み</a:t>
            </a:r>
            <a:r>
              <a:rPr kumimoji="1" lang="en-US" altLang="ja-JP" sz="2000" dirty="0" smtClean="0"/>
              <a:t>		</a:t>
            </a:r>
            <a:r>
              <a:rPr kumimoji="1" lang="ja-JP" altLang="en-US" sz="2000" dirty="0" smtClean="0"/>
              <a:t>［</a:t>
            </a:r>
            <a:r>
              <a:rPr kumimoji="1" lang="en-US" altLang="ja-JP" sz="2000" dirty="0" smtClean="0"/>
              <a:t>12</a:t>
            </a:r>
            <a:r>
              <a:rPr kumimoji="1" lang="ja-JP" altLang="en-US" sz="2000" dirty="0" smtClean="0"/>
              <a:t>：</a:t>
            </a:r>
            <a:r>
              <a:rPr kumimoji="1" lang="en-US" altLang="ja-JP" sz="2000" dirty="0" smtClean="0"/>
              <a:t>00</a:t>
            </a:r>
            <a:r>
              <a:rPr kumimoji="1" lang="ja-JP" altLang="en-US" sz="2000" dirty="0" smtClean="0"/>
              <a:t>～</a:t>
            </a:r>
            <a:r>
              <a:rPr kumimoji="1" lang="en-US" altLang="ja-JP" sz="2000" dirty="0" smtClean="0"/>
              <a:t>13</a:t>
            </a:r>
            <a:r>
              <a:rPr kumimoji="1" lang="ja-JP" altLang="en-US" sz="2000" dirty="0" smtClean="0"/>
              <a:t>：</a:t>
            </a:r>
            <a:r>
              <a:rPr kumimoji="1" lang="en-US" altLang="ja-JP" sz="2000" dirty="0" smtClean="0"/>
              <a:t>00</a:t>
            </a:r>
            <a:r>
              <a:rPr kumimoji="1" lang="ja-JP" altLang="en-US" sz="2000" dirty="0" smtClean="0"/>
              <a:t>］</a:t>
            </a:r>
            <a:endParaRPr kumimoji="1" lang="en-US" altLang="ja-JP" sz="2000" dirty="0" smtClean="0"/>
          </a:p>
          <a:p>
            <a:pPr lvl="1"/>
            <a:r>
              <a:rPr kumimoji="1" lang="ja-JP" altLang="en-US" sz="1600" dirty="0"/>
              <a:t>社員</a:t>
            </a:r>
            <a:r>
              <a:rPr kumimoji="1" lang="ja-JP" altLang="en-US" sz="1600" dirty="0" smtClean="0"/>
              <a:t>食堂</a:t>
            </a:r>
            <a:endParaRPr kumimoji="1" lang="en-US" altLang="ja-JP" sz="1600" dirty="0" smtClean="0"/>
          </a:p>
          <a:p>
            <a:pPr lvl="1"/>
            <a:r>
              <a:rPr kumimoji="1" lang="ja-JP" altLang="en-US" sz="1600" dirty="0" smtClean="0"/>
              <a:t>面談</a:t>
            </a:r>
            <a:r>
              <a:rPr kumimoji="1" lang="ja-JP" altLang="en-US" sz="1600" dirty="0"/>
              <a:t>ルーム</a:t>
            </a:r>
            <a:endParaRPr kumimoji="1" lang="en-US" altLang="ja-JP" sz="1600" dirty="0" smtClean="0"/>
          </a:p>
          <a:p>
            <a:r>
              <a:rPr kumimoji="1" lang="ja-JP" altLang="en-US" sz="2000" dirty="0" smtClean="0"/>
              <a:t>新人研修の案内</a:t>
            </a:r>
            <a:r>
              <a:rPr kumimoji="1" lang="en-US" altLang="ja-JP" sz="2000" dirty="0" smtClean="0"/>
              <a:t>	</a:t>
            </a:r>
            <a:r>
              <a:rPr kumimoji="1" lang="ja-JP" altLang="en-US" sz="2000" dirty="0" smtClean="0"/>
              <a:t>［</a:t>
            </a:r>
            <a:r>
              <a:rPr kumimoji="1" lang="en-US" altLang="ja-JP" sz="2000" dirty="0" smtClean="0"/>
              <a:t>13</a:t>
            </a:r>
            <a:r>
              <a:rPr kumimoji="1" lang="ja-JP" altLang="en-US" sz="2000" dirty="0" smtClean="0"/>
              <a:t>：</a:t>
            </a:r>
            <a:r>
              <a:rPr kumimoji="1" lang="en-US" altLang="ja-JP" sz="2000" dirty="0" smtClean="0"/>
              <a:t>00</a:t>
            </a:r>
            <a:r>
              <a:rPr kumimoji="1" lang="ja-JP" altLang="en-US" sz="2000" dirty="0" smtClean="0"/>
              <a:t>～</a:t>
            </a:r>
            <a:r>
              <a:rPr kumimoji="1" lang="en-US" altLang="ja-JP" sz="2000" dirty="0" smtClean="0"/>
              <a:t>14</a:t>
            </a:r>
            <a:r>
              <a:rPr kumimoji="1" lang="ja-JP" altLang="en-US" sz="2000" dirty="0" smtClean="0"/>
              <a:t>：</a:t>
            </a:r>
            <a:r>
              <a:rPr kumimoji="1" lang="en-US" altLang="ja-JP" sz="2000" dirty="0" smtClean="0"/>
              <a:t>00</a:t>
            </a:r>
            <a:r>
              <a:rPr kumimoji="1" lang="ja-JP" altLang="en-US" sz="2000" dirty="0" smtClean="0"/>
              <a:t>］</a:t>
            </a:r>
            <a:endParaRPr kumimoji="1" lang="en-US" altLang="ja-JP" sz="2000" dirty="0" smtClean="0"/>
          </a:p>
          <a:p>
            <a:pPr lvl="1"/>
            <a:r>
              <a:rPr kumimoji="1" lang="ja-JP" altLang="en-US" sz="1800" dirty="0" smtClean="0"/>
              <a:t>場所・日程</a:t>
            </a:r>
            <a:endParaRPr kumimoji="1" lang="en-US" altLang="ja-JP" sz="1800" dirty="0" smtClean="0"/>
          </a:p>
          <a:p>
            <a:pPr lvl="1"/>
            <a:r>
              <a:rPr kumimoji="1" lang="ja-JP" altLang="en-US" sz="1800" dirty="0"/>
              <a:t>カリキュラム</a:t>
            </a:r>
            <a:endParaRPr kumimoji="1" lang="en-US" altLang="ja-JP" sz="1800" dirty="0" smtClean="0"/>
          </a:p>
          <a:p>
            <a:r>
              <a:rPr kumimoji="1" lang="ja-JP" altLang="en-US" sz="2000" dirty="0"/>
              <a:t>質疑</a:t>
            </a:r>
            <a:r>
              <a:rPr kumimoji="1" lang="ja-JP" altLang="en-US" sz="2000" dirty="0" smtClean="0"/>
              <a:t>応答</a:t>
            </a:r>
            <a:r>
              <a:rPr kumimoji="1" lang="en-US" altLang="ja-JP" sz="2000" dirty="0" smtClean="0"/>
              <a:t>		</a:t>
            </a:r>
            <a:r>
              <a:rPr kumimoji="1" lang="ja-JP" altLang="en-US" sz="2000" dirty="0" smtClean="0"/>
              <a:t>［</a:t>
            </a:r>
            <a:r>
              <a:rPr kumimoji="1" lang="en-US" altLang="ja-JP" sz="2000" dirty="0" smtClean="0"/>
              <a:t>14</a:t>
            </a:r>
            <a:r>
              <a:rPr kumimoji="1" lang="ja-JP" altLang="en-US" sz="2000" dirty="0" smtClean="0"/>
              <a:t>：</a:t>
            </a:r>
            <a:r>
              <a:rPr kumimoji="1" lang="en-US" altLang="ja-JP" sz="2000" dirty="0" smtClean="0"/>
              <a:t>00</a:t>
            </a:r>
            <a:r>
              <a:rPr kumimoji="1" lang="ja-JP" altLang="en-US" sz="2000" dirty="0" smtClean="0"/>
              <a:t>～</a:t>
            </a:r>
            <a:r>
              <a:rPr kumimoji="1" lang="en-US" altLang="ja-JP" sz="2000" dirty="0" smtClean="0"/>
              <a:t>15</a:t>
            </a:r>
            <a:r>
              <a:rPr kumimoji="1" lang="ja-JP" altLang="en-US" sz="2000" dirty="0" smtClean="0"/>
              <a:t>：</a:t>
            </a:r>
            <a:r>
              <a:rPr kumimoji="1" lang="en-US" altLang="ja-JP" sz="2000" dirty="0" smtClean="0"/>
              <a:t>00</a:t>
            </a:r>
            <a:r>
              <a:rPr kumimoji="1" lang="ja-JP" altLang="en-US" sz="2000" dirty="0" smtClean="0"/>
              <a:t>］</a:t>
            </a:r>
            <a:endParaRPr kumimoji="1" lang="ja-JP" sz="2000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heme/theme1.xml><?xml version="1.0" encoding="utf-8"?>
<a:theme xmlns:a="http://schemas.openxmlformats.org/drawingml/2006/main" name="トレーニング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285</Words>
  <Application>Microsoft Office PowerPoint</Application>
  <PresentationFormat>画面に合わせる (4:3)</PresentationFormat>
  <Paragraphs>40</Paragraphs>
  <Slides>2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トレーニング</vt:lpstr>
      <vt:lpstr>新入社員ガイダンス</vt:lpstr>
      <vt:lpstr>ガイダンスの内容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2010-09-22T04:07:29Z</dcterms:created>
  <dcterms:modified xsi:type="dcterms:W3CDTF">2011-01-18T06:19:26Z</dcterms:modified>
</cp:coreProperties>
</file>