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11"/>
  </p:notesMasterIdLst>
  <p:sldIdLst>
    <p:sldId id="256" r:id="rId3"/>
    <p:sldId id="257" r:id="rId4"/>
    <p:sldId id="258" r:id="rId5"/>
    <p:sldId id="259" r:id="rId6"/>
    <p:sldId id="260" r:id="rId7"/>
    <p:sldId id="262" r:id="rId8"/>
    <p:sldId id="261" r:id="rId9"/>
    <p:sldId id="263" r:id="rId10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4" autoAdjust="0"/>
    <p:restoredTop sz="94692" autoAdjust="0"/>
  </p:normalViewPr>
  <p:slideViewPr>
    <p:cSldViewPr>
      <p:cViewPr varScale="1">
        <p:scale>
          <a:sx n="72" d="100"/>
          <a:sy n="72" d="100"/>
        </p:scale>
        <p:origin x="-438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1746" y="-8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7A6D8A-8524-464D-B3E8-681C1F0B38B1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C54288-E845-44AE-9155-B166E0BEB90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86339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C54288-E845-44AE-9155-B166E0BEB90B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3452459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69977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81644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5092164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と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5722FF-3A31-4971-A5C9-9B06076F1D1C}" type="slidenum">
              <a:rPr lang="en-US" altLang="ja-JP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9521241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857527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932674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429268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869520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393417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246740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53090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040186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995134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172157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054010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19563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96777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28747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46660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38740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28140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50747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95002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987355-4068-4AC3-8F8B-2C8AE35CB9F3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38440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72" r:id="rId12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8E068F-0B8D-4EAA-BD8C-4EAFCDFE702D}" type="datetimeFigureOut">
              <a:rPr kumimoji="1" lang="ja-JP" altLang="en-US" smtClean="0"/>
              <a:t>2010/5/21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09558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新型燃料電池車の販売方針について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 smtClean="0"/>
              <a:t>営業企画室</a:t>
            </a:r>
            <a:endParaRPr kumimoji="1" lang="en-US" altLang="ja-JP" dirty="0" smtClean="0"/>
          </a:p>
          <a:p>
            <a:r>
              <a:rPr lang="ja-JP" altLang="en-US" dirty="0" smtClean="0"/>
              <a:t>山田　太郎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594839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050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次期新型車の販売方針</a:t>
            </a:r>
          </a:p>
        </p:txBody>
      </p:sp>
      <p:sp>
        <p:nvSpPr>
          <p:cNvPr id="23555" name="Rectangle 2051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/>
              <a:t>販売価格を低く抑える</a:t>
            </a:r>
          </a:p>
          <a:p>
            <a:r>
              <a:rPr lang="ja-JP" altLang="en-US"/>
              <a:t>ガソリン車並みの台数を販売</a:t>
            </a:r>
          </a:p>
          <a:p>
            <a:r>
              <a:rPr lang="ja-JP" altLang="en-US"/>
              <a:t>燃料電池車の普及を図る</a:t>
            </a:r>
          </a:p>
        </p:txBody>
      </p:sp>
    </p:spTree>
    <p:extLst>
      <p:ext uri="{BB962C8B-B14F-4D97-AF65-F5344CB8AC3E}">
        <p14:creationId xmlns:p14="http://schemas.microsoft.com/office/powerpoint/2010/main" val="23462981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燃料電池車を敬遠する理由</a:t>
            </a:r>
          </a:p>
        </p:txBody>
      </p:sp>
      <p:sp>
        <p:nvSpPr>
          <p:cNvPr id="18435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/>
              <a:t>充電時間が長い</a:t>
            </a:r>
          </a:p>
          <a:p>
            <a:r>
              <a:rPr lang="ja-JP" altLang="en-US"/>
              <a:t>充電施設が少ない</a:t>
            </a:r>
          </a:p>
          <a:p>
            <a:r>
              <a:rPr lang="ja-JP" altLang="en-US"/>
              <a:t>ガソリン車に比べ価格が高い</a:t>
            </a:r>
          </a:p>
          <a:p>
            <a:r>
              <a:rPr lang="ja-JP" altLang="en-US"/>
              <a:t>従来車に比べて性能が劣る</a:t>
            </a:r>
          </a:p>
        </p:txBody>
      </p:sp>
    </p:spTree>
    <p:extLst>
      <p:ext uri="{BB962C8B-B14F-4D97-AF65-F5344CB8AC3E}">
        <p14:creationId xmlns:p14="http://schemas.microsoft.com/office/powerpoint/2010/main" val="25052992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ja-JP" altLang="en-US"/>
              <a:t>次期新型車の特長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ja-JP" altLang="en-US"/>
              <a:t>ガソリン車並みの性能と短かい充電時間</a:t>
            </a:r>
          </a:p>
          <a:p>
            <a:r>
              <a:rPr lang="en-US" altLang="ja-JP"/>
              <a:t>(</a:t>
            </a:r>
            <a:r>
              <a:rPr lang="ja-JP" altLang="en-US"/>
              <a:t>ワードの表</a:t>
            </a:r>
            <a:r>
              <a:rPr lang="en-US" altLang="ja-JP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8052269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充電施設の整備状況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ja-JP"/>
              <a:t>E</a:t>
            </a:r>
            <a:r>
              <a:rPr lang="ja-JP" altLang="en-US"/>
              <a:t>社は、ガソリンスタンドやコンビニに充電用の自動販売機の設置を開始</a:t>
            </a:r>
          </a:p>
          <a:p>
            <a:pPr lvl="1"/>
            <a:r>
              <a:rPr lang="ja-JP" altLang="en-US"/>
              <a:t>半年以内に系列スタンド全店に設置</a:t>
            </a:r>
          </a:p>
          <a:p>
            <a:pPr lvl="1"/>
            <a:r>
              <a:rPr lang="ja-JP" altLang="en-US"/>
              <a:t>１年以内には駐車スペースを持つコンビニの</a:t>
            </a:r>
            <a:r>
              <a:rPr lang="en-US" altLang="ja-JP"/>
              <a:t>80%</a:t>
            </a:r>
            <a:r>
              <a:rPr lang="ja-JP" altLang="en-US"/>
              <a:t>以上への設置も目指す</a:t>
            </a:r>
          </a:p>
          <a:p>
            <a:r>
              <a:rPr lang="ja-JP" altLang="en-US"/>
              <a:t>当社の系列販売店では、３カ月以内に</a:t>
            </a:r>
            <a:r>
              <a:rPr lang="en-US" altLang="ja-JP"/>
              <a:t>24H</a:t>
            </a:r>
            <a:r>
              <a:rPr lang="ja-JP" altLang="en-US"/>
              <a:t>電力供給サービスを開始可能</a:t>
            </a:r>
          </a:p>
        </p:txBody>
      </p:sp>
    </p:spTree>
    <p:extLst>
      <p:ext uri="{BB962C8B-B14F-4D97-AF65-F5344CB8AC3E}">
        <p14:creationId xmlns:p14="http://schemas.microsoft.com/office/powerpoint/2010/main" val="23550653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ja-JP" altLang="en-US"/>
              <a:t>同等クラスの車両の価格と販売台数の現状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/>
              <a:t>（エクセルのグラフ）</a:t>
            </a:r>
          </a:p>
        </p:txBody>
      </p:sp>
    </p:spTree>
    <p:extLst>
      <p:ext uri="{BB962C8B-B14F-4D97-AF65-F5344CB8AC3E}">
        <p14:creationId xmlns:p14="http://schemas.microsoft.com/office/powerpoint/2010/main" val="36025122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価格設定について</a:t>
            </a:r>
          </a:p>
        </p:txBody>
      </p:sp>
      <p:sp>
        <p:nvSpPr>
          <p:cNvPr id="26627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/>
              <a:t>３年間での最低販売台数を現状の</a:t>
            </a:r>
            <a:r>
              <a:rPr lang="en-US" altLang="ja-JP"/>
              <a:t>10</a:t>
            </a:r>
            <a:r>
              <a:rPr lang="ja-JP" altLang="en-US"/>
              <a:t>倍の</a:t>
            </a:r>
            <a:r>
              <a:rPr lang="en-US" altLang="ja-JP"/>
              <a:t>10</a:t>
            </a:r>
            <a:r>
              <a:rPr lang="ja-JP" altLang="en-US"/>
              <a:t>万台と仮定すれば、販売価格は</a:t>
            </a:r>
            <a:r>
              <a:rPr lang="en-US" altLang="ja-JP"/>
              <a:t>160</a:t>
            </a:r>
            <a:r>
              <a:rPr lang="ja-JP" altLang="en-US"/>
              <a:t>万円程度に設定可能</a:t>
            </a:r>
          </a:p>
          <a:p>
            <a:r>
              <a:rPr lang="en-US" altLang="ja-JP"/>
              <a:t>(</a:t>
            </a:r>
            <a:r>
              <a:rPr lang="ja-JP" altLang="en-US"/>
              <a:t>エクセルの表 </a:t>
            </a:r>
            <a:r>
              <a:rPr lang="en-US" altLang="ja-JP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71006572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ja-JP" altLang="en-US"/>
              <a:t>まとめ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ja-JP" altLang="en-US"/>
              <a:t>以上のことから、販売価格を</a:t>
            </a:r>
            <a:r>
              <a:rPr lang="en-US" altLang="ja-JP"/>
              <a:t>160</a:t>
            </a:r>
            <a:r>
              <a:rPr lang="ja-JP" altLang="en-US"/>
              <a:t>万円前後にした場合、３年間での最低販売目標</a:t>
            </a:r>
            <a:r>
              <a:rPr lang="en-US" altLang="ja-JP"/>
              <a:t>10</a:t>
            </a:r>
            <a:r>
              <a:rPr lang="ja-JP" altLang="en-US"/>
              <a:t>万台は達成可能である</a:t>
            </a:r>
          </a:p>
        </p:txBody>
      </p:sp>
    </p:spTree>
    <p:extLst>
      <p:ext uri="{BB962C8B-B14F-4D97-AF65-F5344CB8AC3E}">
        <p14:creationId xmlns:p14="http://schemas.microsoft.com/office/powerpoint/2010/main" val="417079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デザインの設定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80</TotalTime>
  <Words>224</Words>
  <Application>Microsoft Office PowerPoint</Application>
  <PresentationFormat>画面に合わせる (4:3)</PresentationFormat>
  <Paragraphs>28</Paragraphs>
  <Slides>8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8</vt:i4>
      </vt:variant>
    </vt:vector>
  </HeadingPairs>
  <TitlesOfParts>
    <vt:vector size="10" baseType="lpstr">
      <vt:lpstr>Office ​​テーマ</vt:lpstr>
      <vt:lpstr>デザインの設定</vt:lpstr>
      <vt:lpstr>新型燃料電池車の販売方針について</vt:lpstr>
      <vt:lpstr>次期新型車の販売方針</vt:lpstr>
      <vt:lpstr>燃料電池車を敬遠する理由</vt:lpstr>
      <vt:lpstr>次期新型車の特長</vt:lpstr>
      <vt:lpstr>充電施設の整備状況</vt:lpstr>
      <vt:lpstr>同等クラスの車両の価格と販売台数の現状</vt:lpstr>
      <vt:lpstr>価格設定について</vt:lpstr>
      <vt:lpstr>まとめ</vt:lpstr>
    </vt:vector>
  </TitlesOfParts>
  <Company> 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i-akatsuka</dc:creator>
  <cp:lastModifiedBy>i-akatsuka</cp:lastModifiedBy>
  <cp:revision>8</cp:revision>
  <dcterms:created xsi:type="dcterms:W3CDTF">2010-05-18T06:33:03Z</dcterms:created>
  <dcterms:modified xsi:type="dcterms:W3CDTF">2010-05-21T02:18:33Z</dcterms:modified>
</cp:coreProperties>
</file>

<file path=docProps/thumbnail.jpeg>
</file>