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17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299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071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926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262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6920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4757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50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21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14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795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00B70-DA93-4067-A6E1-E95597491451}" type="datetimeFigureOut">
              <a:rPr kumimoji="1" lang="ja-JP" altLang="en-US" smtClean="0"/>
              <a:t>2010/6/14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0B970-8728-4C96-ADC6-6C05F20BC1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42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 rotWithShape="1">
          <a:blip r:embed="rId4"/>
          <a:srcRect r="2"/>
          <a:stretch/>
        </p:blipFill>
        <p:spPr>
          <a:xfrm>
            <a:off x="521550" y="458670"/>
            <a:ext cx="4267733" cy="2400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0739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5094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画面に合わせる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manual3</dc:creator>
  <cp:lastModifiedBy>manual3</cp:lastModifiedBy>
  <cp:revision>10</cp:revision>
  <dcterms:created xsi:type="dcterms:W3CDTF">2010-06-11T06:37:27Z</dcterms:created>
  <dcterms:modified xsi:type="dcterms:W3CDTF">2010-06-14T06:24:42Z</dcterms:modified>
</cp:coreProperties>
</file>