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charts/chart1.xml" ContentType="application/vnd.openxmlformats-officedocument.drawingml.chart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  <p:sldMasterId id="2147483660" r:id="rId2"/>
  </p:sldMasterIdLst>
  <p:notesMasterIdLst>
    <p:notesMasterId r:id="rId11"/>
  </p:notesMasterIdLst>
  <p:handoutMasterIdLst>
    <p:handoutMasterId r:id="rId12"/>
  </p:handoutMasterIdLst>
  <p:sldIdLst>
    <p:sldId id="256" r:id="rId3"/>
    <p:sldId id="257" r:id="rId4"/>
    <p:sldId id="258" r:id="rId5"/>
    <p:sldId id="259" r:id="rId6"/>
    <p:sldId id="260" r:id="rId7"/>
    <p:sldId id="262" r:id="rId8"/>
    <p:sldId id="261" r:id="rId9"/>
    <p:sldId id="263" r:id="rId10"/>
  </p:sldIdLst>
  <p:sldSz cx="9144000" cy="6858000" type="screen4x3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75DCB02-9BB8-47FD-8907-85C794F793BA}" styleName="テーマ スタイル 1 - アクセント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3C2FFA5D-87B4-456A-9821-1D502468CF0F}" styleName="テーマ スタイル 1 - アクセント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4" autoAdjust="0"/>
    <p:restoredTop sz="94692" autoAdjust="0"/>
  </p:normalViewPr>
  <p:slideViewPr>
    <p:cSldViewPr>
      <p:cViewPr varScale="1">
        <p:scale>
          <a:sx n="72" d="100"/>
          <a:sy n="72" d="100"/>
        </p:scale>
        <p:origin x="-41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1746" y="-84"/>
      </p:cViewPr>
      <p:guideLst>
        <p:guide orient="horz" pos="3131"/>
        <p:guide pos="214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heme" Target="theme/theme1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akatsuka_work\scc\02_Office2010\03_&#20225;&#30011;\&#36039;&#26009;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価格と販売台数!$A$4</c:f>
              <c:strCache>
                <c:ptCount val="1"/>
                <c:pt idx="0">
                  <c:v>ガソリン車</c:v>
                </c:pt>
              </c:strCache>
            </c:strRef>
          </c:tx>
          <c:invertIfNegative val="0"/>
          <c:cat>
            <c:strRef>
              <c:f>価格と販売台数!$B$3:$F$3</c:f>
              <c:strCache>
                <c:ptCount val="5"/>
                <c:pt idx="0">
                  <c:v>A社Q 150万円</c:v>
                </c:pt>
                <c:pt idx="1">
                  <c:v>B社G 142万円</c:v>
                </c:pt>
                <c:pt idx="2">
                  <c:v>当社F 165万円</c:v>
                </c:pt>
                <c:pt idx="3">
                  <c:v>A社E  267万円</c:v>
                </c:pt>
                <c:pt idx="4">
                  <c:v>当社E 245万円</c:v>
                </c:pt>
              </c:strCache>
            </c:strRef>
          </c:cat>
          <c:val>
            <c:numRef>
              <c:f>価格と販売台数!$B$4:$F$4</c:f>
              <c:numCache>
                <c:formatCode>General</c:formatCode>
                <c:ptCount val="5"/>
                <c:pt idx="0">
                  <c:v>67000</c:v>
                </c:pt>
                <c:pt idx="1">
                  <c:v>93000</c:v>
                </c:pt>
                <c:pt idx="2">
                  <c:v>82000</c:v>
                </c:pt>
              </c:numCache>
            </c:numRef>
          </c:val>
        </c:ser>
        <c:ser>
          <c:idx val="1"/>
          <c:order val="1"/>
          <c:tx>
            <c:strRef>
              <c:f>価格と販売台数!$A$5</c:f>
              <c:strCache>
                <c:ptCount val="1"/>
                <c:pt idx="0">
                  <c:v>燃料電池車</c:v>
                </c:pt>
              </c:strCache>
            </c:strRef>
          </c:tx>
          <c:spPr>
            <a:solidFill>
              <a:schemeClr val="accent1">
                <a:lumMod val="40000"/>
                <a:lumOff val="60000"/>
              </a:schemeClr>
            </a:solidFill>
          </c:spPr>
          <c:invertIfNegative val="0"/>
          <c:cat>
            <c:strRef>
              <c:f>価格と販売台数!$B$3:$F$3</c:f>
              <c:strCache>
                <c:ptCount val="5"/>
                <c:pt idx="0">
                  <c:v>A社Q 150万円</c:v>
                </c:pt>
                <c:pt idx="1">
                  <c:v>B社G 142万円</c:v>
                </c:pt>
                <c:pt idx="2">
                  <c:v>当社F 165万円</c:v>
                </c:pt>
                <c:pt idx="3">
                  <c:v>A社E  267万円</c:v>
                </c:pt>
                <c:pt idx="4">
                  <c:v>当社E 245万円</c:v>
                </c:pt>
              </c:strCache>
            </c:strRef>
          </c:cat>
          <c:val>
            <c:numRef>
              <c:f>価格と販売台数!$B$5:$F$5</c:f>
              <c:numCache>
                <c:formatCode>General</c:formatCode>
                <c:ptCount val="5"/>
                <c:pt idx="3">
                  <c:v>7200</c:v>
                </c:pt>
                <c:pt idx="4">
                  <c:v>6800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36917760"/>
        <c:axId val="136919680"/>
        <c:axId val="0"/>
      </c:bar3DChart>
      <c:catAx>
        <c:axId val="136917760"/>
        <c:scaling>
          <c:orientation val="minMax"/>
        </c:scaling>
        <c:delete val="0"/>
        <c:axPos val="b"/>
        <c:majorTickMark val="out"/>
        <c:minorTickMark val="none"/>
        <c:tickLblPos val="nextTo"/>
        <c:crossAx val="136919680"/>
        <c:crosses val="autoZero"/>
        <c:auto val="1"/>
        <c:lblAlgn val="ctr"/>
        <c:lblOffset val="100"/>
        <c:noMultiLvlLbl val="0"/>
      </c:catAx>
      <c:valAx>
        <c:axId val="136919680"/>
        <c:scaling>
          <c:orientation val="minMax"/>
        </c:scaling>
        <c:delete val="0"/>
        <c:axPos val="l"/>
        <c:majorGridlines/>
        <c:numFmt formatCode="#,##0_);[Red]\(#,##0\)" sourceLinked="0"/>
        <c:majorTickMark val="out"/>
        <c:minorTickMark val="none"/>
        <c:tickLblPos val="nextTo"/>
        <c:crossAx val="136917760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73615419947506555"/>
          <c:y val="0.23572725284339457"/>
          <c:w val="0.15372229073775415"/>
          <c:h val="0.14266598332013233"/>
        </c:manualLayout>
      </c:layout>
      <c:overlay val="1"/>
      <c:spPr>
        <a:solidFill>
          <a:srgbClr xmlns:mc="http://schemas.openxmlformats.org/markup-compatibility/2006" xmlns:a14="http://schemas.microsoft.com/office/drawing/2010/main" val="4F81BD" mc:Ignorable="">
            <a:lumMod val="40000"/>
            <a:lumOff val="60000"/>
          </a:srgbClr>
        </a:solidFill>
        <a:ln w="6350"/>
        <a:effectLst>
          <a:outerShdw blurRad="50800" dist="38100" dir="2700000" algn="tl" rotWithShape="0">
            <a:schemeClr val="tx2">
              <a:alpha val="40000"/>
            </a:schemeClr>
          </a:outerShdw>
        </a:effectLst>
      </c:spPr>
    </c:legend>
    <c:plotVisOnly val="1"/>
    <c:dispBlanksAs val="gap"/>
    <c:showDLblsOverMax val="0"/>
  </c:chart>
  <c:spPr>
    <a:effectLst>
      <a:outerShdw blurRad="50800" dist="38100" dir="2700000" algn="tl" rotWithShape="0">
        <a:prstClr val="black">
          <a:alpha val="40000"/>
        </a:prstClr>
      </a:outerShdw>
    </a:effectLst>
  </c:spPr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0ECE7C0-EF6D-41CF-838E-0410B1CBEE34}" type="doc">
      <dgm:prSet loTypeId="urn:microsoft.com/office/officeart/2005/8/layout/hList7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B7564B97-5E4E-4852-ABE6-0F3440A53D75}">
      <dgm:prSet/>
      <dgm:spPr/>
      <dgm:t>
        <a:bodyPr/>
        <a:lstStyle/>
        <a:p>
          <a:pPr rtl="0"/>
          <a:r>
            <a:rPr kumimoji="1" lang="ja-JP" smtClean="0"/>
            <a:t>販売価格を低く抑える</a:t>
          </a:r>
          <a:endParaRPr lang="ja-JP"/>
        </a:p>
      </dgm:t>
    </dgm:pt>
    <dgm:pt modelId="{54C53AB2-33A5-4243-AC93-AB2FD2F10314}" type="parTrans" cxnId="{0B1F519D-B96B-4C9E-9AA2-30903DB5F6ED}">
      <dgm:prSet/>
      <dgm:spPr/>
      <dgm:t>
        <a:bodyPr/>
        <a:lstStyle/>
        <a:p>
          <a:endParaRPr kumimoji="1" lang="ja-JP" altLang="en-US"/>
        </a:p>
      </dgm:t>
    </dgm:pt>
    <dgm:pt modelId="{A631E879-DDA3-4173-8195-83EE7132E206}" type="sibTrans" cxnId="{0B1F519D-B96B-4C9E-9AA2-30903DB5F6ED}">
      <dgm:prSet/>
      <dgm:spPr/>
      <dgm:t>
        <a:bodyPr/>
        <a:lstStyle/>
        <a:p>
          <a:endParaRPr kumimoji="1" lang="ja-JP" altLang="en-US"/>
        </a:p>
      </dgm:t>
    </dgm:pt>
    <dgm:pt modelId="{B9CCF5CA-2E95-4C84-98C5-387952CA19A8}">
      <dgm:prSet/>
      <dgm:spPr/>
      <dgm:t>
        <a:bodyPr/>
        <a:lstStyle/>
        <a:p>
          <a:pPr rtl="0"/>
          <a:r>
            <a:rPr kumimoji="1" lang="ja-JP" smtClean="0"/>
            <a:t>ガソリン車並みの台数を販売</a:t>
          </a:r>
          <a:endParaRPr lang="ja-JP"/>
        </a:p>
      </dgm:t>
    </dgm:pt>
    <dgm:pt modelId="{66E97639-7DF0-4925-991A-E87EDFFFE533}" type="parTrans" cxnId="{02E41275-D1C6-42FE-9BC8-CE2877FFABB8}">
      <dgm:prSet/>
      <dgm:spPr/>
      <dgm:t>
        <a:bodyPr/>
        <a:lstStyle/>
        <a:p>
          <a:endParaRPr kumimoji="1" lang="ja-JP" altLang="en-US"/>
        </a:p>
      </dgm:t>
    </dgm:pt>
    <dgm:pt modelId="{AD5BAEA1-7664-43F0-B07A-849F1E3534B1}" type="sibTrans" cxnId="{02E41275-D1C6-42FE-9BC8-CE2877FFABB8}">
      <dgm:prSet/>
      <dgm:spPr/>
      <dgm:t>
        <a:bodyPr/>
        <a:lstStyle/>
        <a:p>
          <a:endParaRPr kumimoji="1" lang="ja-JP" altLang="en-US"/>
        </a:p>
      </dgm:t>
    </dgm:pt>
    <dgm:pt modelId="{4687CC7D-13F5-44C3-AC0C-57CFB5058214}">
      <dgm:prSet/>
      <dgm:spPr/>
      <dgm:t>
        <a:bodyPr/>
        <a:lstStyle/>
        <a:p>
          <a:pPr rtl="0"/>
          <a:r>
            <a:rPr kumimoji="1" lang="ja-JP" smtClean="0"/>
            <a:t>燃料電池車の普及を図る</a:t>
          </a:r>
          <a:endParaRPr lang="ja-JP"/>
        </a:p>
      </dgm:t>
    </dgm:pt>
    <dgm:pt modelId="{28D6F452-3209-42E1-95E1-889E8CB25E60}" type="parTrans" cxnId="{9C235EC5-9CD6-400A-9C2A-2E59D947445C}">
      <dgm:prSet/>
      <dgm:spPr/>
      <dgm:t>
        <a:bodyPr/>
        <a:lstStyle/>
        <a:p>
          <a:endParaRPr kumimoji="1" lang="ja-JP" altLang="en-US"/>
        </a:p>
      </dgm:t>
    </dgm:pt>
    <dgm:pt modelId="{AD08F48F-A6D7-448D-806F-5292FA84060A}" type="sibTrans" cxnId="{9C235EC5-9CD6-400A-9C2A-2E59D947445C}">
      <dgm:prSet/>
      <dgm:spPr/>
      <dgm:t>
        <a:bodyPr/>
        <a:lstStyle/>
        <a:p>
          <a:endParaRPr kumimoji="1" lang="ja-JP" altLang="en-US"/>
        </a:p>
      </dgm:t>
    </dgm:pt>
    <dgm:pt modelId="{CEDA1BC5-2D0E-494E-B9E6-25ECDCB2ACCB}" type="pres">
      <dgm:prSet presAssocID="{D0ECE7C0-EF6D-41CF-838E-0410B1CBEE34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151FE962-9AC3-4704-819C-DD6F11CA08F7}" type="pres">
      <dgm:prSet presAssocID="{D0ECE7C0-EF6D-41CF-838E-0410B1CBEE34}" presName="fgShape" presStyleLbl="fgShp" presStyleIdx="0" presStyleCnt="1"/>
      <dgm:spPr/>
      <dgm:t>
        <a:bodyPr/>
        <a:lstStyle/>
        <a:p>
          <a:endParaRPr kumimoji="1" lang="ja-JP" altLang="en-US"/>
        </a:p>
      </dgm:t>
    </dgm:pt>
    <dgm:pt modelId="{9600FB3C-2A05-409E-9D88-7A998F2567AB}" type="pres">
      <dgm:prSet presAssocID="{D0ECE7C0-EF6D-41CF-838E-0410B1CBEE34}" presName="linComp" presStyleCnt="0"/>
      <dgm:spPr/>
      <dgm:t>
        <a:bodyPr/>
        <a:lstStyle/>
        <a:p>
          <a:endParaRPr kumimoji="1" lang="ja-JP" altLang="en-US"/>
        </a:p>
      </dgm:t>
    </dgm:pt>
    <dgm:pt modelId="{DFA7F7C4-150B-4AD7-BCFA-74D14D0EA933}" type="pres">
      <dgm:prSet presAssocID="{B7564B97-5E4E-4852-ABE6-0F3440A53D75}" presName="compNode" presStyleCnt="0"/>
      <dgm:spPr/>
      <dgm:t>
        <a:bodyPr/>
        <a:lstStyle/>
        <a:p>
          <a:endParaRPr kumimoji="1" lang="ja-JP" altLang="en-US"/>
        </a:p>
      </dgm:t>
    </dgm:pt>
    <dgm:pt modelId="{E38926B2-4269-4989-9706-A8C3DC52C40E}" type="pres">
      <dgm:prSet presAssocID="{B7564B97-5E4E-4852-ABE6-0F3440A53D75}" presName="bkgdShape" presStyleLbl="node1" presStyleIdx="0" presStyleCnt="3"/>
      <dgm:spPr/>
      <dgm:t>
        <a:bodyPr/>
        <a:lstStyle/>
        <a:p>
          <a:endParaRPr kumimoji="1" lang="ja-JP" altLang="en-US"/>
        </a:p>
      </dgm:t>
    </dgm:pt>
    <dgm:pt modelId="{D53163A5-551E-4BC0-A289-6251F0D0F836}" type="pres">
      <dgm:prSet presAssocID="{B7564B97-5E4E-4852-ABE6-0F3440A53D75}" presName="nodeTx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ACA72B0-8192-44BB-87B3-660939FD10AC}" type="pres">
      <dgm:prSet presAssocID="{B7564B97-5E4E-4852-ABE6-0F3440A53D75}" presName="invisiNode" presStyleLbl="node1" presStyleIdx="0" presStyleCnt="3"/>
      <dgm:spPr/>
      <dgm:t>
        <a:bodyPr/>
        <a:lstStyle/>
        <a:p>
          <a:endParaRPr kumimoji="1" lang="ja-JP" altLang="en-US"/>
        </a:p>
      </dgm:t>
    </dgm:pt>
    <dgm:pt modelId="{D7163C04-9683-4769-B389-B4F94D676A46}" type="pres">
      <dgm:prSet presAssocID="{B7564B97-5E4E-4852-ABE6-0F3440A53D75}" presName="imagNode" presStyleLbl="fgImgPlace1" presStyleIdx="0" presStyleCnt="3"/>
      <dgm:spPr/>
      <dgm:t>
        <a:bodyPr/>
        <a:lstStyle/>
        <a:p>
          <a:endParaRPr kumimoji="1" lang="ja-JP" altLang="en-US"/>
        </a:p>
      </dgm:t>
    </dgm:pt>
    <dgm:pt modelId="{82D70B6A-02AB-4E82-85D5-239867E98770}" type="pres">
      <dgm:prSet presAssocID="{A631E879-DDA3-4173-8195-83EE7132E206}" presName="sibTrans" presStyleLbl="sibTrans2D1" presStyleIdx="0" presStyleCnt="0"/>
      <dgm:spPr/>
      <dgm:t>
        <a:bodyPr/>
        <a:lstStyle/>
        <a:p>
          <a:endParaRPr kumimoji="1" lang="ja-JP" altLang="en-US"/>
        </a:p>
      </dgm:t>
    </dgm:pt>
    <dgm:pt modelId="{07D92798-A304-4959-9B7B-2E0F83B5875D}" type="pres">
      <dgm:prSet presAssocID="{B9CCF5CA-2E95-4C84-98C5-387952CA19A8}" presName="compNode" presStyleCnt="0"/>
      <dgm:spPr/>
      <dgm:t>
        <a:bodyPr/>
        <a:lstStyle/>
        <a:p>
          <a:endParaRPr kumimoji="1" lang="ja-JP" altLang="en-US"/>
        </a:p>
      </dgm:t>
    </dgm:pt>
    <dgm:pt modelId="{CD7278F3-2CFC-4B1A-8E38-C3A9FAC7A0C0}" type="pres">
      <dgm:prSet presAssocID="{B9CCF5CA-2E95-4C84-98C5-387952CA19A8}" presName="bkgdShape" presStyleLbl="node1" presStyleIdx="1" presStyleCnt="3"/>
      <dgm:spPr/>
      <dgm:t>
        <a:bodyPr/>
        <a:lstStyle/>
        <a:p>
          <a:endParaRPr kumimoji="1" lang="ja-JP" altLang="en-US"/>
        </a:p>
      </dgm:t>
    </dgm:pt>
    <dgm:pt modelId="{ABF5990E-92D6-4019-AB17-E0CBC8DA62FB}" type="pres">
      <dgm:prSet presAssocID="{B9CCF5CA-2E95-4C84-98C5-387952CA19A8}" presName="nodeTx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8B756E3E-7369-48E7-ACF1-105A510C0515}" type="pres">
      <dgm:prSet presAssocID="{B9CCF5CA-2E95-4C84-98C5-387952CA19A8}" presName="invisiNode" presStyleLbl="node1" presStyleIdx="1" presStyleCnt="3"/>
      <dgm:spPr/>
      <dgm:t>
        <a:bodyPr/>
        <a:lstStyle/>
        <a:p>
          <a:endParaRPr kumimoji="1" lang="ja-JP" altLang="en-US"/>
        </a:p>
      </dgm:t>
    </dgm:pt>
    <dgm:pt modelId="{57EA4ED0-A9FE-4A01-8E12-B55CF58955C8}" type="pres">
      <dgm:prSet presAssocID="{B9CCF5CA-2E95-4C84-98C5-387952CA19A8}" presName="imagNode" presStyleLbl="fgImgPlace1" presStyleIdx="1" presStyleCnt="3"/>
      <dgm:spPr/>
      <dgm:t>
        <a:bodyPr/>
        <a:lstStyle/>
        <a:p>
          <a:endParaRPr kumimoji="1" lang="ja-JP" altLang="en-US"/>
        </a:p>
      </dgm:t>
    </dgm:pt>
    <dgm:pt modelId="{0734D498-9279-448B-BBBD-52BD37C6ACA2}" type="pres">
      <dgm:prSet presAssocID="{AD5BAEA1-7664-43F0-B07A-849F1E3534B1}" presName="sibTrans" presStyleLbl="sibTrans2D1" presStyleIdx="0" presStyleCnt="0"/>
      <dgm:spPr/>
      <dgm:t>
        <a:bodyPr/>
        <a:lstStyle/>
        <a:p>
          <a:endParaRPr kumimoji="1" lang="ja-JP" altLang="en-US"/>
        </a:p>
      </dgm:t>
    </dgm:pt>
    <dgm:pt modelId="{CCCFAD0D-452C-4216-92C8-8732C7D2BD01}" type="pres">
      <dgm:prSet presAssocID="{4687CC7D-13F5-44C3-AC0C-57CFB5058214}" presName="compNode" presStyleCnt="0"/>
      <dgm:spPr/>
      <dgm:t>
        <a:bodyPr/>
        <a:lstStyle/>
        <a:p>
          <a:endParaRPr kumimoji="1" lang="ja-JP" altLang="en-US"/>
        </a:p>
      </dgm:t>
    </dgm:pt>
    <dgm:pt modelId="{9EB1E2FF-E2CD-4C53-91A3-70092694AAF3}" type="pres">
      <dgm:prSet presAssocID="{4687CC7D-13F5-44C3-AC0C-57CFB5058214}" presName="bkgdShape" presStyleLbl="node1" presStyleIdx="2" presStyleCnt="3"/>
      <dgm:spPr/>
      <dgm:t>
        <a:bodyPr/>
        <a:lstStyle/>
        <a:p>
          <a:endParaRPr kumimoji="1" lang="ja-JP" altLang="en-US"/>
        </a:p>
      </dgm:t>
    </dgm:pt>
    <dgm:pt modelId="{FADE67B1-36A7-480C-876E-B5B55780CFCE}" type="pres">
      <dgm:prSet presAssocID="{4687CC7D-13F5-44C3-AC0C-57CFB5058214}" presName="nodeTx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5EAB600-C130-46B6-9D11-57E306DB6DD5}" type="pres">
      <dgm:prSet presAssocID="{4687CC7D-13F5-44C3-AC0C-57CFB5058214}" presName="invisiNode" presStyleLbl="node1" presStyleIdx="2" presStyleCnt="3"/>
      <dgm:spPr/>
      <dgm:t>
        <a:bodyPr/>
        <a:lstStyle/>
        <a:p>
          <a:endParaRPr kumimoji="1" lang="ja-JP" altLang="en-US"/>
        </a:p>
      </dgm:t>
    </dgm:pt>
    <dgm:pt modelId="{0525300F-27B7-4345-9503-E3394F7ADA7A}" type="pres">
      <dgm:prSet presAssocID="{4687CC7D-13F5-44C3-AC0C-57CFB5058214}" presName="imagNode" presStyleLbl="fgImgPlace1" presStyleIdx="2" presStyleCnt="3"/>
      <dgm:spPr/>
      <dgm:t>
        <a:bodyPr/>
        <a:lstStyle/>
        <a:p>
          <a:endParaRPr kumimoji="1" lang="ja-JP" altLang="en-US"/>
        </a:p>
      </dgm:t>
    </dgm:pt>
  </dgm:ptLst>
  <dgm:cxnLst>
    <dgm:cxn modelId="{B7081F7D-5AF2-4155-92BD-6D255A614023}" type="presOf" srcId="{B7564B97-5E4E-4852-ABE6-0F3440A53D75}" destId="{E38926B2-4269-4989-9706-A8C3DC52C40E}" srcOrd="0" destOrd="0" presId="urn:microsoft.com/office/officeart/2005/8/layout/hList7"/>
    <dgm:cxn modelId="{01ECA436-F1EA-4AC0-BA7F-2E0169957A6B}" type="presOf" srcId="{4687CC7D-13F5-44C3-AC0C-57CFB5058214}" destId="{FADE67B1-36A7-480C-876E-B5B55780CFCE}" srcOrd="1" destOrd="0" presId="urn:microsoft.com/office/officeart/2005/8/layout/hList7"/>
    <dgm:cxn modelId="{9C235EC5-9CD6-400A-9C2A-2E59D947445C}" srcId="{D0ECE7C0-EF6D-41CF-838E-0410B1CBEE34}" destId="{4687CC7D-13F5-44C3-AC0C-57CFB5058214}" srcOrd="2" destOrd="0" parTransId="{28D6F452-3209-42E1-95E1-889E8CB25E60}" sibTransId="{AD08F48F-A6D7-448D-806F-5292FA84060A}"/>
    <dgm:cxn modelId="{ECE3F64D-A007-4BFB-8C7A-49CE6F738A60}" type="presOf" srcId="{B9CCF5CA-2E95-4C84-98C5-387952CA19A8}" destId="{CD7278F3-2CFC-4B1A-8E38-C3A9FAC7A0C0}" srcOrd="0" destOrd="0" presId="urn:microsoft.com/office/officeart/2005/8/layout/hList7"/>
    <dgm:cxn modelId="{A9FBB90D-A385-416D-8DB3-8F6F87A67513}" type="presOf" srcId="{B7564B97-5E4E-4852-ABE6-0F3440A53D75}" destId="{D53163A5-551E-4BC0-A289-6251F0D0F836}" srcOrd="1" destOrd="0" presId="urn:microsoft.com/office/officeart/2005/8/layout/hList7"/>
    <dgm:cxn modelId="{A0D7B523-A180-471C-A739-E52F73986DD3}" type="presOf" srcId="{A631E879-DDA3-4173-8195-83EE7132E206}" destId="{82D70B6A-02AB-4E82-85D5-239867E98770}" srcOrd="0" destOrd="0" presId="urn:microsoft.com/office/officeart/2005/8/layout/hList7"/>
    <dgm:cxn modelId="{0B1F519D-B96B-4C9E-9AA2-30903DB5F6ED}" srcId="{D0ECE7C0-EF6D-41CF-838E-0410B1CBEE34}" destId="{B7564B97-5E4E-4852-ABE6-0F3440A53D75}" srcOrd="0" destOrd="0" parTransId="{54C53AB2-33A5-4243-AC93-AB2FD2F10314}" sibTransId="{A631E879-DDA3-4173-8195-83EE7132E206}"/>
    <dgm:cxn modelId="{02E41275-D1C6-42FE-9BC8-CE2877FFABB8}" srcId="{D0ECE7C0-EF6D-41CF-838E-0410B1CBEE34}" destId="{B9CCF5CA-2E95-4C84-98C5-387952CA19A8}" srcOrd="1" destOrd="0" parTransId="{66E97639-7DF0-4925-991A-E87EDFFFE533}" sibTransId="{AD5BAEA1-7664-43F0-B07A-849F1E3534B1}"/>
    <dgm:cxn modelId="{DC93D2FB-874C-41AF-911A-52AEFA3EA0D1}" type="presOf" srcId="{B9CCF5CA-2E95-4C84-98C5-387952CA19A8}" destId="{ABF5990E-92D6-4019-AB17-E0CBC8DA62FB}" srcOrd="1" destOrd="0" presId="urn:microsoft.com/office/officeart/2005/8/layout/hList7"/>
    <dgm:cxn modelId="{F9B9504C-CB2E-475D-9FA2-5B6255FC096A}" type="presOf" srcId="{AD5BAEA1-7664-43F0-B07A-849F1E3534B1}" destId="{0734D498-9279-448B-BBBD-52BD37C6ACA2}" srcOrd="0" destOrd="0" presId="urn:microsoft.com/office/officeart/2005/8/layout/hList7"/>
    <dgm:cxn modelId="{1A3A4E56-1A0C-4133-8A49-6177E8C78704}" type="presOf" srcId="{D0ECE7C0-EF6D-41CF-838E-0410B1CBEE34}" destId="{CEDA1BC5-2D0E-494E-B9E6-25ECDCB2ACCB}" srcOrd="0" destOrd="0" presId="urn:microsoft.com/office/officeart/2005/8/layout/hList7"/>
    <dgm:cxn modelId="{4831618E-C508-4534-9835-6AABEEFB2D0F}" type="presOf" srcId="{4687CC7D-13F5-44C3-AC0C-57CFB5058214}" destId="{9EB1E2FF-E2CD-4C53-91A3-70092694AAF3}" srcOrd="0" destOrd="0" presId="urn:microsoft.com/office/officeart/2005/8/layout/hList7"/>
    <dgm:cxn modelId="{8BD7AED8-2D96-4008-8062-8CBDCDB6E649}" type="presParOf" srcId="{CEDA1BC5-2D0E-494E-B9E6-25ECDCB2ACCB}" destId="{151FE962-9AC3-4704-819C-DD6F11CA08F7}" srcOrd="0" destOrd="0" presId="urn:microsoft.com/office/officeart/2005/8/layout/hList7"/>
    <dgm:cxn modelId="{25B7ACCF-37C6-4A5A-8945-4A3878D04CE8}" type="presParOf" srcId="{CEDA1BC5-2D0E-494E-B9E6-25ECDCB2ACCB}" destId="{9600FB3C-2A05-409E-9D88-7A998F2567AB}" srcOrd="1" destOrd="0" presId="urn:microsoft.com/office/officeart/2005/8/layout/hList7"/>
    <dgm:cxn modelId="{320C9DA4-3CB9-450C-AFD8-3449EED866E2}" type="presParOf" srcId="{9600FB3C-2A05-409E-9D88-7A998F2567AB}" destId="{DFA7F7C4-150B-4AD7-BCFA-74D14D0EA933}" srcOrd="0" destOrd="0" presId="urn:microsoft.com/office/officeart/2005/8/layout/hList7"/>
    <dgm:cxn modelId="{EE1AC3E5-321E-4C61-8518-1609DFC4AE18}" type="presParOf" srcId="{DFA7F7C4-150B-4AD7-BCFA-74D14D0EA933}" destId="{E38926B2-4269-4989-9706-A8C3DC52C40E}" srcOrd="0" destOrd="0" presId="urn:microsoft.com/office/officeart/2005/8/layout/hList7"/>
    <dgm:cxn modelId="{9CE4D18A-D518-4500-9E50-60A6884A0E3B}" type="presParOf" srcId="{DFA7F7C4-150B-4AD7-BCFA-74D14D0EA933}" destId="{D53163A5-551E-4BC0-A289-6251F0D0F836}" srcOrd="1" destOrd="0" presId="urn:microsoft.com/office/officeart/2005/8/layout/hList7"/>
    <dgm:cxn modelId="{E27E17FF-4D47-404E-8C93-35CBFDB5E4AD}" type="presParOf" srcId="{DFA7F7C4-150B-4AD7-BCFA-74D14D0EA933}" destId="{0ACA72B0-8192-44BB-87B3-660939FD10AC}" srcOrd="2" destOrd="0" presId="urn:microsoft.com/office/officeart/2005/8/layout/hList7"/>
    <dgm:cxn modelId="{C27FCC5E-F921-43C5-BEF7-339AEC47029F}" type="presParOf" srcId="{DFA7F7C4-150B-4AD7-BCFA-74D14D0EA933}" destId="{D7163C04-9683-4769-B389-B4F94D676A46}" srcOrd="3" destOrd="0" presId="urn:microsoft.com/office/officeart/2005/8/layout/hList7"/>
    <dgm:cxn modelId="{F529C511-1900-4583-B08C-D31C12B9B03B}" type="presParOf" srcId="{9600FB3C-2A05-409E-9D88-7A998F2567AB}" destId="{82D70B6A-02AB-4E82-85D5-239867E98770}" srcOrd="1" destOrd="0" presId="urn:microsoft.com/office/officeart/2005/8/layout/hList7"/>
    <dgm:cxn modelId="{4B5A6297-4FAB-43C7-9225-59C3005094E5}" type="presParOf" srcId="{9600FB3C-2A05-409E-9D88-7A998F2567AB}" destId="{07D92798-A304-4959-9B7B-2E0F83B5875D}" srcOrd="2" destOrd="0" presId="urn:microsoft.com/office/officeart/2005/8/layout/hList7"/>
    <dgm:cxn modelId="{3F1FD71F-2197-45B7-BF69-FEDE46F0C5C7}" type="presParOf" srcId="{07D92798-A304-4959-9B7B-2E0F83B5875D}" destId="{CD7278F3-2CFC-4B1A-8E38-C3A9FAC7A0C0}" srcOrd="0" destOrd="0" presId="urn:microsoft.com/office/officeart/2005/8/layout/hList7"/>
    <dgm:cxn modelId="{0496C956-4A5C-41CA-A04F-30DAE1241823}" type="presParOf" srcId="{07D92798-A304-4959-9B7B-2E0F83B5875D}" destId="{ABF5990E-92D6-4019-AB17-E0CBC8DA62FB}" srcOrd="1" destOrd="0" presId="urn:microsoft.com/office/officeart/2005/8/layout/hList7"/>
    <dgm:cxn modelId="{21618BAE-5BB8-40D1-8D7D-65D91A2ED231}" type="presParOf" srcId="{07D92798-A304-4959-9B7B-2E0F83B5875D}" destId="{8B756E3E-7369-48E7-ACF1-105A510C0515}" srcOrd="2" destOrd="0" presId="urn:microsoft.com/office/officeart/2005/8/layout/hList7"/>
    <dgm:cxn modelId="{93BF965F-183B-45A9-B950-CB9288201479}" type="presParOf" srcId="{07D92798-A304-4959-9B7B-2E0F83B5875D}" destId="{57EA4ED0-A9FE-4A01-8E12-B55CF58955C8}" srcOrd="3" destOrd="0" presId="urn:microsoft.com/office/officeart/2005/8/layout/hList7"/>
    <dgm:cxn modelId="{197C27E4-787A-452C-BFB1-A9831DC0D0C3}" type="presParOf" srcId="{9600FB3C-2A05-409E-9D88-7A998F2567AB}" destId="{0734D498-9279-448B-BBBD-52BD37C6ACA2}" srcOrd="3" destOrd="0" presId="urn:microsoft.com/office/officeart/2005/8/layout/hList7"/>
    <dgm:cxn modelId="{6B608B35-A658-469D-9114-A919E4C26746}" type="presParOf" srcId="{9600FB3C-2A05-409E-9D88-7A998F2567AB}" destId="{CCCFAD0D-452C-4216-92C8-8732C7D2BD01}" srcOrd="4" destOrd="0" presId="urn:microsoft.com/office/officeart/2005/8/layout/hList7"/>
    <dgm:cxn modelId="{81DF04DF-07E4-4D9A-A84A-D7B41FFDAB61}" type="presParOf" srcId="{CCCFAD0D-452C-4216-92C8-8732C7D2BD01}" destId="{9EB1E2FF-E2CD-4C53-91A3-70092694AAF3}" srcOrd="0" destOrd="0" presId="urn:microsoft.com/office/officeart/2005/8/layout/hList7"/>
    <dgm:cxn modelId="{5A4F760A-363F-4622-82E3-562D949E3540}" type="presParOf" srcId="{CCCFAD0D-452C-4216-92C8-8732C7D2BD01}" destId="{FADE67B1-36A7-480C-876E-B5B55780CFCE}" srcOrd="1" destOrd="0" presId="urn:microsoft.com/office/officeart/2005/8/layout/hList7"/>
    <dgm:cxn modelId="{5E710611-B302-4AA0-8FA1-D184CDAEF735}" type="presParOf" srcId="{CCCFAD0D-452C-4216-92C8-8732C7D2BD01}" destId="{25EAB600-C130-46B6-9D11-57E306DB6DD5}" srcOrd="2" destOrd="0" presId="urn:microsoft.com/office/officeart/2005/8/layout/hList7"/>
    <dgm:cxn modelId="{06BF9E16-A171-4F05-BFB6-65AC6597C439}" type="presParOf" srcId="{CCCFAD0D-452C-4216-92C8-8732C7D2BD01}" destId="{0525300F-27B7-4345-9503-E3394F7ADA7A}" srcOrd="3" destOrd="0" presId="urn:microsoft.com/office/officeart/2005/8/layout/hList7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6E16B81-F7A8-4B6B-9CD1-3C3566E13612}" type="doc">
      <dgm:prSet loTypeId="urn:microsoft.com/office/officeart/2005/8/layout/target3" loCatId="relationship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7CB505CA-F2D2-44C0-8B0B-F851C5627085}">
      <dgm:prSet/>
      <dgm:spPr/>
      <dgm:t>
        <a:bodyPr/>
        <a:lstStyle/>
        <a:p>
          <a:pPr rtl="0"/>
          <a:r>
            <a:rPr kumimoji="1" lang="ja-JP" smtClean="0"/>
            <a:t>充電時間が長い</a:t>
          </a:r>
          <a:endParaRPr lang="ja-JP"/>
        </a:p>
      </dgm:t>
    </dgm:pt>
    <dgm:pt modelId="{DB1B1EEB-8AAC-4A06-9393-16FE9E1F42CC}" type="parTrans" cxnId="{EE4EEC25-2FE1-4975-A40B-8B9524BC8C88}">
      <dgm:prSet/>
      <dgm:spPr/>
      <dgm:t>
        <a:bodyPr/>
        <a:lstStyle/>
        <a:p>
          <a:endParaRPr kumimoji="1" lang="ja-JP" altLang="en-US"/>
        </a:p>
      </dgm:t>
    </dgm:pt>
    <dgm:pt modelId="{7B23A552-F0B4-4691-A74F-D618262D9D2B}" type="sibTrans" cxnId="{EE4EEC25-2FE1-4975-A40B-8B9524BC8C88}">
      <dgm:prSet/>
      <dgm:spPr/>
      <dgm:t>
        <a:bodyPr/>
        <a:lstStyle/>
        <a:p>
          <a:endParaRPr kumimoji="1" lang="ja-JP" altLang="en-US"/>
        </a:p>
      </dgm:t>
    </dgm:pt>
    <dgm:pt modelId="{4C17D92B-986A-45B4-A7CE-EADD72CF142B}">
      <dgm:prSet/>
      <dgm:spPr/>
      <dgm:t>
        <a:bodyPr/>
        <a:lstStyle/>
        <a:p>
          <a:pPr rtl="0"/>
          <a:r>
            <a:rPr kumimoji="1" lang="ja-JP" smtClean="0"/>
            <a:t>充電施設が少ない</a:t>
          </a:r>
          <a:endParaRPr lang="ja-JP"/>
        </a:p>
      </dgm:t>
    </dgm:pt>
    <dgm:pt modelId="{64F95497-C3D9-44DE-8642-9399580C2679}" type="parTrans" cxnId="{11BBBF99-1220-4FC4-B58B-FD56EAEA3AB4}">
      <dgm:prSet/>
      <dgm:spPr/>
      <dgm:t>
        <a:bodyPr/>
        <a:lstStyle/>
        <a:p>
          <a:endParaRPr kumimoji="1" lang="ja-JP" altLang="en-US"/>
        </a:p>
      </dgm:t>
    </dgm:pt>
    <dgm:pt modelId="{D987EBDA-5F3E-4B9F-B10D-58331185CCC2}" type="sibTrans" cxnId="{11BBBF99-1220-4FC4-B58B-FD56EAEA3AB4}">
      <dgm:prSet/>
      <dgm:spPr/>
      <dgm:t>
        <a:bodyPr/>
        <a:lstStyle/>
        <a:p>
          <a:endParaRPr kumimoji="1" lang="ja-JP" altLang="en-US"/>
        </a:p>
      </dgm:t>
    </dgm:pt>
    <dgm:pt modelId="{5F149CDD-5056-4A81-B1E5-9846CCEEDBAE}">
      <dgm:prSet/>
      <dgm:spPr/>
      <dgm:t>
        <a:bodyPr/>
        <a:lstStyle/>
        <a:p>
          <a:pPr rtl="0"/>
          <a:r>
            <a:rPr kumimoji="1" lang="ja-JP" smtClean="0"/>
            <a:t>ガソリン車に比べ価格が高い</a:t>
          </a:r>
          <a:endParaRPr lang="ja-JP"/>
        </a:p>
      </dgm:t>
    </dgm:pt>
    <dgm:pt modelId="{BDC21695-A8FD-4289-A440-2F2DA49E23C1}" type="parTrans" cxnId="{78E52E95-1ED5-4A0D-BBF0-D20B309988B3}">
      <dgm:prSet/>
      <dgm:spPr/>
      <dgm:t>
        <a:bodyPr/>
        <a:lstStyle/>
        <a:p>
          <a:endParaRPr kumimoji="1" lang="ja-JP" altLang="en-US"/>
        </a:p>
      </dgm:t>
    </dgm:pt>
    <dgm:pt modelId="{C72381C6-F45B-4463-9528-F5FD47E22DE4}" type="sibTrans" cxnId="{78E52E95-1ED5-4A0D-BBF0-D20B309988B3}">
      <dgm:prSet/>
      <dgm:spPr/>
      <dgm:t>
        <a:bodyPr/>
        <a:lstStyle/>
        <a:p>
          <a:endParaRPr kumimoji="1" lang="ja-JP" altLang="en-US"/>
        </a:p>
      </dgm:t>
    </dgm:pt>
    <dgm:pt modelId="{32BDC207-A9EA-4964-A597-3700E0011979}">
      <dgm:prSet/>
      <dgm:spPr/>
      <dgm:t>
        <a:bodyPr/>
        <a:lstStyle/>
        <a:p>
          <a:pPr rtl="0"/>
          <a:r>
            <a:rPr kumimoji="1" lang="ja-JP" smtClean="0"/>
            <a:t>従来車に比べて性能が劣る</a:t>
          </a:r>
          <a:endParaRPr lang="ja-JP"/>
        </a:p>
      </dgm:t>
    </dgm:pt>
    <dgm:pt modelId="{DC4B7BD8-F654-4B95-9BA7-19E39116F065}" type="parTrans" cxnId="{074DBAA7-6157-4D0E-AFC0-E8F221B82774}">
      <dgm:prSet/>
      <dgm:spPr/>
      <dgm:t>
        <a:bodyPr/>
        <a:lstStyle/>
        <a:p>
          <a:endParaRPr kumimoji="1" lang="ja-JP" altLang="en-US"/>
        </a:p>
      </dgm:t>
    </dgm:pt>
    <dgm:pt modelId="{19920C59-D677-452C-BF9B-CB4A72E4EC67}" type="sibTrans" cxnId="{074DBAA7-6157-4D0E-AFC0-E8F221B82774}">
      <dgm:prSet/>
      <dgm:spPr/>
      <dgm:t>
        <a:bodyPr/>
        <a:lstStyle/>
        <a:p>
          <a:endParaRPr kumimoji="1" lang="ja-JP" altLang="en-US"/>
        </a:p>
      </dgm:t>
    </dgm:pt>
    <dgm:pt modelId="{220C69CF-0522-4B21-B01C-B82CE35BD5D5}" type="pres">
      <dgm:prSet presAssocID="{76E16B81-F7A8-4B6B-9CD1-3C3566E13612}" presName="Name0" presStyleCnt="0">
        <dgm:presLayoutVars>
          <dgm:chMax val="7"/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A399D46C-E1CD-477A-A89B-431CC66353CC}" type="pres">
      <dgm:prSet presAssocID="{7CB505CA-F2D2-44C0-8B0B-F851C5627085}" presName="circle1" presStyleLbl="node1" presStyleIdx="0" presStyleCnt="4"/>
      <dgm:spPr/>
    </dgm:pt>
    <dgm:pt modelId="{9CEBD927-7BF2-432E-85A7-E3E2D45F7403}" type="pres">
      <dgm:prSet presAssocID="{7CB505CA-F2D2-44C0-8B0B-F851C5627085}" presName="space" presStyleCnt="0"/>
      <dgm:spPr/>
    </dgm:pt>
    <dgm:pt modelId="{BB6B6A67-CBE7-41AB-A217-DFBA283E4D3C}" type="pres">
      <dgm:prSet presAssocID="{7CB505CA-F2D2-44C0-8B0B-F851C5627085}" presName="rect1" presStyleLbl="alignAcc1" presStyleIdx="0" presStyleCnt="4"/>
      <dgm:spPr/>
      <dgm:t>
        <a:bodyPr/>
        <a:lstStyle/>
        <a:p>
          <a:endParaRPr kumimoji="1" lang="ja-JP" altLang="en-US"/>
        </a:p>
      </dgm:t>
    </dgm:pt>
    <dgm:pt modelId="{CA73F00E-C303-4B7B-B3C5-E8C3F830FCFC}" type="pres">
      <dgm:prSet presAssocID="{4C17D92B-986A-45B4-A7CE-EADD72CF142B}" presName="vertSpace2" presStyleLbl="node1" presStyleIdx="0" presStyleCnt="4"/>
      <dgm:spPr/>
    </dgm:pt>
    <dgm:pt modelId="{06EEA29D-B4B5-4BDE-9115-CA3A5F50CFCD}" type="pres">
      <dgm:prSet presAssocID="{4C17D92B-986A-45B4-A7CE-EADD72CF142B}" presName="circle2" presStyleLbl="node1" presStyleIdx="1" presStyleCnt="4"/>
      <dgm:spPr/>
    </dgm:pt>
    <dgm:pt modelId="{438E8AA8-057C-4DE4-818D-73281C670449}" type="pres">
      <dgm:prSet presAssocID="{4C17D92B-986A-45B4-A7CE-EADD72CF142B}" presName="rect2" presStyleLbl="alignAcc1" presStyleIdx="1" presStyleCnt="4"/>
      <dgm:spPr/>
      <dgm:t>
        <a:bodyPr/>
        <a:lstStyle/>
        <a:p>
          <a:endParaRPr kumimoji="1" lang="ja-JP" altLang="en-US"/>
        </a:p>
      </dgm:t>
    </dgm:pt>
    <dgm:pt modelId="{F10E1F78-00C7-4825-8019-B98B39B2F0FC}" type="pres">
      <dgm:prSet presAssocID="{5F149CDD-5056-4A81-B1E5-9846CCEEDBAE}" presName="vertSpace3" presStyleLbl="node1" presStyleIdx="1" presStyleCnt="4"/>
      <dgm:spPr/>
    </dgm:pt>
    <dgm:pt modelId="{F758F7D9-AF16-4024-A409-F839184CEF41}" type="pres">
      <dgm:prSet presAssocID="{5F149CDD-5056-4A81-B1E5-9846CCEEDBAE}" presName="circle3" presStyleLbl="node1" presStyleIdx="2" presStyleCnt="4"/>
      <dgm:spPr/>
    </dgm:pt>
    <dgm:pt modelId="{9367FC71-FC2C-48B6-9949-BF0A9EFA4DE6}" type="pres">
      <dgm:prSet presAssocID="{5F149CDD-5056-4A81-B1E5-9846CCEEDBAE}" presName="rect3" presStyleLbl="alignAcc1" presStyleIdx="2" presStyleCnt="4"/>
      <dgm:spPr/>
      <dgm:t>
        <a:bodyPr/>
        <a:lstStyle/>
        <a:p>
          <a:endParaRPr kumimoji="1" lang="ja-JP" altLang="en-US"/>
        </a:p>
      </dgm:t>
    </dgm:pt>
    <dgm:pt modelId="{1F767C30-F2F6-4C2A-BF3A-D3B074EE2101}" type="pres">
      <dgm:prSet presAssocID="{32BDC207-A9EA-4964-A597-3700E0011979}" presName="vertSpace4" presStyleLbl="node1" presStyleIdx="2" presStyleCnt="4"/>
      <dgm:spPr/>
    </dgm:pt>
    <dgm:pt modelId="{E65CBD75-490C-4A9E-A4FE-F9D55BB48606}" type="pres">
      <dgm:prSet presAssocID="{32BDC207-A9EA-4964-A597-3700E0011979}" presName="circle4" presStyleLbl="node1" presStyleIdx="3" presStyleCnt="4"/>
      <dgm:spPr/>
    </dgm:pt>
    <dgm:pt modelId="{47BA3EBB-CCF3-44C7-AE50-54FF06CB4509}" type="pres">
      <dgm:prSet presAssocID="{32BDC207-A9EA-4964-A597-3700E0011979}" presName="rect4" presStyleLbl="alignAcc1" presStyleIdx="3" presStyleCnt="4"/>
      <dgm:spPr/>
      <dgm:t>
        <a:bodyPr/>
        <a:lstStyle/>
        <a:p>
          <a:endParaRPr kumimoji="1" lang="ja-JP" altLang="en-US"/>
        </a:p>
      </dgm:t>
    </dgm:pt>
    <dgm:pt modelId="{E00CE665-1039-480E-BD8E-CB7B4F94455A}" type="pres">
      <dgm:prSet presAssocID="{7CB505CA-F2D2-44C0-8B0B-F851C5627085}" presName="rect1ParTxNoCh" presStyleLbl="alignAcc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A1DC8F2-0749-406C-9BED-852CDB3C4212}" type="pres">
      <dgm:prSet presAssocID="{4C17D92B-986A-45B4-A7CE-EADD72CF142B}" presName="rect2ParTxNoCh" presStyleLbl="alignAcc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8A23ACA-DEF8-4798-8B4B-0C8E75357997}" type="pres">
      <dgm:prSet presAssocID="{5F149CDD-5056-4A81-B1E5-9846CCEEDBAE}" presName="rect3ParTxNoCh" presStyleLbl="alignAcc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3930F5E-ACF9-4A31-9706-2FA9E79E026A}" type="pres">
      <dgm:prSet presAssocID="{32BDC207-A9EA-4964-A597-3700E0011979}" presName="rect4ParTxNoCh" presStyleLbl="alignAcc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BF9F60F-1B8A-4D86-8EBB-F08B370F8C84}" type="presOf" srcId="{32BDC207-A9EA-4964-A597-3700E0011979}" destId="{47BA3EBB-CCF3-44C7-AE50-54FF06CB4509}" srcOrd="0" destOrd="0" presId="urn:microsoft.com/office/officeart/2005/8/layout/target3"/>
    <dgm:cxn modelId="{074DBAA7-6157-4D0E-AFC0-E8F221B82774}" srcId="{76E16B81-F7A8-4B6B-9CD1-3C3566E13612}" destId="{32BDC207-A9EA-4964-A597-3700E0011979}" srcOrd="3" destOrd="0" parTransId="{DC4B7BD8-F654-4B95-9BA7-19E39116F065}" sibTransId="{19920C59-D677-452C-BF9B-CB4A72E4EC67}"/>
    <dgm:cxn modelId="{AD6D0EA8-8FDF-42F7-A2E2-896BFBD7F73D}" type="presOf" srcId="{76E16B81-F7A8-4B6B-9CD1-3C3566E13612}" destId="{220C69CF-0522-4B21-B01C-B82CE35BD5D5}" srcOrd="0" destOrd="0" presId="urn:microsoft.com/office/officeart/2005/8/layout/target3"/>
    <dgm:cxn modelId="{AA6BA7A1-058D-4B4E-8F9E-13D30A115861}" type="presOf" srcId="{5F149CDD-5056-4A81-B1E5-9846CCEEDBAE}" destId="{98A23ACA-DEF8-4798-8B4B-0C8E75357997}" srcOrd="1" destOrd="0" presId="urn:microsoft.com/office/officeart/2005/8/layout/target3"/>
    <dgm:cxn modelId="{78E52E95-1ED5-4A0D-BBF0-D20B309988B3}" srcId="{76E16B81-F7A8-4B6B-9CD1-3C3566E13612}" destId="{5F149CDD-5056-4A81-B1E5-9846CCEEDBAE}" srcOrd="2" destOrd="0" parTransId="{BDC21695-A8FD-4289-A440-2F2DA49E23C1}" sibTransId="{C72381C6-F45B-4463-9528-F5FD47E22DE4}"/>
    <dgm:cxn modelId="{689D015B-9B45-4C0E-BD1D-37B31FDC0465}" type="presOf" srcId="{7CB505CA-F2D2-44C0-8B0B-F851C5627085}" destId="{BB6B6A67-CBE7-41AB-A217-DFBA283E4D3C}" srcOrd="0" destOrd="0" presId="urn:microsoft.com/office/officeart/2005/8/layout/target3"/>
    <dgm:cxn modelId="{D92A6E03-AB7F-4F3E-90A9-8147DE0FF832}" type="presOf" srcId="{5F149CDD-5056-4A81-B1E5-9846CCEEDBAE}" destId="{9367FC71-FC2C-48B6-9949-BF0A9EFA4DE6}" srcOrd="0" destOrd="0" presId="urn:microsoft.com/office/officeart/2005/8/layout/target3"/>
    <dgm:cxn modelId="{F845BE5C-B026-4225-84E3-8145FA23C473}" type="presOf" srcId="{4C17D92B-986A-45B4-A7CE-EADD72CF142B}" destId="{438E8AA8-057C-4DE4-818D-73281C670449}" srcOrd="0" destOrd="0" presId="urn:microsoft.com/office/officeart/2005/8/layout/target3"/>
    <dgm:cxn modelId="{1E628ED0-EB75-4BDE-BD21-3961C7B9F236}" type="presOf" srcId="{32BDC207-A9EA-4964-A597-3700E0011979}" destId="{C3930F5E-ACF9-4A31-9706-2FA9E79E026A}" srcOrd="1" destOrd="0" presId="urn:microsoft.com/office/officeart/2005/8/layout/target3"/>
    <dgm:cxn modelId="{11833665-0A3B-453A-B34B-6F97E3BD2015}" type="presOf" srcId="{4C17D92B-986A-45B4-A7CE-EADD72CF142B}" destId="{0A1DC8F2-0749-406C-9BED-852CDB3C4212}" srcOrd="1" destOrd="0" presId="urn:microsoft.com/office/officeart/2005/8/layout/target3"/>
    <dgm:cxn modelId="{EE4EEC25-2FE1-4975-A40B-8B9524BC8C88}" srcId="{76E16B81-F7A8-4B6B-9CD1-3C3566E13612}" destId="{7CB505CA-F2D2-44C0-8B0B-F851C5627085}" srcOrd="0" destOrd="0" parTransId="{DB1B1EEB-8AAC-4A06-9393-16FE9E1F42CC}" sibTransId="{7B23A552-F0B4-4691-A74F-D618262D9D2B}"/>
    <dgm:cxn modelId="{196B59CB-DD37-4CDD-91E1-7D29E68F3253}" type="presOf" srcId="{7CB505CA-F2D2-44C0-8B0B-F851C5627085}" destId="{E00CE665-1039-480E-BD8E-CB7B4F94455A}" srcOrd="1" destOrd="0" presId="urn:microsoft.com/office/officeart/2005/8/layout/target3"/>
    <dgm:cxn modelId="{11BBBF99-1220-4FC4-B58B-FD56EAEA3AB4}" srcId="{76E16B81-F7A8-4B6B-9CD1-3C3566E13612}" destId="{4C17D92B-986A-45B4-A7CE-EADD72CF142B}" srcOrd="1" destOrd="0" parTransId="{64F95497-C3D9-44DE-8642-9399580C2679}" sibTransId="{D987EBDA-5F3E-4B9F-B10D-58331185CCC2}"/>
    <dgm:cxn modelId="{B211B9A7-6D6E-45BD-8DAF-390903DC3D9E}" type="presParOf" srcId="{220C69CF-0522-4B21-B01C-B82CE35BD5D5}" destId="{A399D46C-E1CD-477A-A89B-431CC66353CC}" srcOrd="0" destOrd="0" presId="urn:microsoft.com/office/officeart/2005/8/layout/target3"/>
    <dgm:cxn modelId="{88EB4600-EE94-4CC6-8097-841201EC45BB}" type="presParOf" srcId="{220C69CF-0522-4B21-B01C-B82CE35BD5D5}" destId="{9CEBD927-7BF2-432E-85A7-E3E2D45F7403}" srcOrd="1" destOrd="0" presId="urn:microsoft.com/office/officeart/2005/8/layout/target3"/>
    <dgm:cxn modelId="{62FF83CE-98F7-4E14-805F-408963B06713}" type="presParOf" srcId="{220C69CF-0522-4B21-B01C-B82CE35BD5D5}" destId="{BB6B6A67-CBE7-41AB-A217-DFBA283E4D3C}" srcOrd="2" destOrd="0" presId="urn:microsoft.com/office/officeart/2005/8/layout/target3"/>
    <dgm:cxn modelId="{05024117-55FE-4645-A0D2-8877CD3B1777}" type="presParOf" srcId="{220C69CF-0522-4B21-B01C-B82CE35BD5D5}" destId="{CA73F00E-C303-4B7B-B3C5-E8C3F830FCFC}" srcOrd="3" destOrd="0" presId="urn:microsoft.com/office/officeart/2005/8/layout/target3"/>
    <dgm:cxn modelId="{C98879DC-2D67-4012-B219-02181AABAD8B}" type="presParOf" srcId="{220C69CF-0522-4B21-B01C-B82CE35BD5D5}" destId="{06EEA29D-B4B5-4BDE-9115-CA3A5F50CFCD}" srcOrd="4" destOrd="0" presId="urn:microsoft.com/office/officeart/2005/8/layout/target3"/>
    <dgm:cxn modelId="{E4D0F217-FAD2-49FE-95D5-EB56E3BAE1F5}" type="presParOf" srcId="{220C69CF-0522-4B21-B01C-B82CE35BD5D5}" destId="{438E8AA8-057C-4DE4-818D-73281C670449}" srcOrd="5" destOrd="0" presId="urn:microsoft.com/office/officeart/2005/8/layout/target3"/>
    <dgm:cxn modelId="{2B618748-E38A-4147-A11E-21117832B422}" type="presParOf" srcId="{220C69CF-0522-4B21-B01C-B82CE35BD5D5}" destId="{F10E1F78-00C7-4825-8019-B98B39B2F0FC}" srcOrd="6" destOrd="0" presId="urn:microsoft.com/office/officeart/2005/8/layout/target3"/>
    <dgm:cxn modelId="{AAE9CB4C-D6B1-42E6-AB44-FC2B89754A8F}" type="presParOf" srcId="{220C69CF-0522-4B21-B01C-B82CE35BD5D5}" destId="{F758F7D9-AF16-4024-A409-F839184CEF41}" srcOrd="7" destOrd="0" presId="urn:microsoft.com/office/officeart/2005/8/layout/target3"/>
    <dgm:cxn modelId="{886E3418-4FBF-4347-A2F7-28D834C37BC9}" type="presParOf" srcId="{220C69CF-0522-4B21-B01C-B82CE35BD5D5}" destId="{9367FC71-FC2C-48B6-9949-BF0A9EFA4DE6}" srcOrd="8" destOrd="0" presId="urn:microsoft.com/office/officeart/2005/8/layout/target3"/>
    <dgm:cxn modelId="{FEAE8C0F-B235-4A3B-B57E-709C8147BEDE}" type="presParOf" srcId="{220C69CF-0522-4B21-B01C-B82CE35BD5D5}" destId="{1F767C30-F2F6-4C2A-BF3A-D3B074EE2101}" srcOrd="9" destOrd="0" presId="urn:microsoft.com/office/officeart/2005/8/layout/target3"/>
    <dgm:cxn modelId="{315BF9B9-4EAA-40CE-AA4C-AC283004A759}" type="presParOf" srcId="{220C69CF-0522-4B21-B01C-B82CE35BD5D5}" destId="{E65CBD75-490C-4A9E-A4FE-F9D55BB48606}" srcOrd="10" destOrd="0" presId="urn:microsoft.com/office/officeart/2005/8/layout/target3"/>
    <dgm:cxn modelId="{88A466AA-52D9-4243-9024-3FA55768D21B}" type="presParOf" srcId="{220C69CF-0522-4B21-B01C-B82CE35BD5D5}" destId="{47BA3EBB-CCF3-44C7-AE50-54FF06CB4509}" srcOrd="11" destOrd="0" presId="urn:microsoft.com/office/officeart/2005/8/layout/target3"/>
    <dgm:cxn modelId="{0B61AC22-2671-4309-B7C6-60A4577E842C}" type="presParOf" srcId="{220C69CF-0522-4B21-B01C-B82CE35BD5D5}" destId="{E00CE665-1039-480E-BD8E-CB7B4F94455A}" srcOrd="12" destOrd="0" presId="urn:microsoft.com/office/officeart/2005/8/layout/target3"/>
    <dgm:cxn modelId="{AF7F569A-3A04-4D15-8F50-A06AABD8EA35}" type="presParOf" srcId="{220C69CF-0522-4B21-B01C-B82CE35BD5D5}" destId="{0A1DC8F2-0749-406C-9BED-852CDB3C4212}" srcOrd="13" destOrd="0" presId="urn:microsoft.com/office/officeart/2005/8/layout/target3"/>
    <dgm:cxn modelId="{892EC7A6-B870-420B-89B6-66910A311B88}" type="presParOf" srcId="{220C69CF-0522-4B21-B01C-B82CE35BD5D5}" destId="{98A23ACA-DEF8-4798-8B4B-0C8E75357997}" srcOrd="14" destOrd="0" presId="urn:microsoft.com/office/officeart/2005/8/layout/target3"/>
    <dgm:cxn modelId="{6F6127D5-E176-4DB4-83EE-F251A13A6EE1}" type="presParOf" srcId="{220C69CF-0522-4B21-B01C-B82CE35BD5D5}" destId="{C3930F5E-ACF9-4A31-9706-2FA9E79E026A}" srcOrd="15" destOrd="0" presId="urn:microsoft.com/office/officeart/2005/8/layout/targe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453CD69F-6F16-4D6C-9424-3708D106295A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F7DA5338-D8EE-4504-A463-EA539AEF2AF9}">
      <dgm:prSet/>
      <dgm:spPr/>
      <dgm:t>
        <a:bodyPr/>
        <a:lstStyle/>
        <a:p>
          <a:pPr rtl="0"/>
          <a:r>
            <a:rPr kumimoji="1" lang="en-US" smtClean="0"/>
            <a:t>E</a:t>
          </a:r>
          <a:r>
            <a:rPr kumimoji="1" lang="ja-JP" smtClean="0"/>
            <a:t>社は、ガソリンスタンドやコンビニに充電用の自動販売機の設置を開始</a:t>
          </a:r>
          <a:endParaRPr lang="ja-JP"/>
        </a:p>
      </dgm:t>
    </dgm:pt>
    <dgm:pt modelId="{86F0561A-C302-4822-9D03-B0CB15FD1E08}" type="parTrans" cxnId="{3FADD894-1B7D-42DD-8725-9A80C8FD7775}">
      <dgm:prSet/>
      <dgm:spPr/>
      <dgm:t>
        <a:bodyPr/>
        <a:lstStyle/>
        <a:p>
          <a:endParaRPr kumimoji="1" lang="ja-JP" altLang="en-US"/>
        </a:p>
      </dgm:t>
    </dgm:pt>
    <dgm:pt modelId="{04C2BFC3-FA44-4975-88D7-306241B9BE29}" type="sibTrans" cxnId="{3FADD894-1B7D-42DD-8725-9A80C8FD7775}">
      <dgm:prSet/>
      <dgm:spPr/>
      <dgm:t>
        <a:bodyPr/>
        <a:lstStyle/>
        <a:p>
          <a:endParaRPr kumimoji="1" lang="ja-JP" altLang="en-US"/>
        </a:p>
      </dgm:t>
    </dgm:pt>
    <dgm:pt modelId="{351297CE-A52D-463E-B547-20B645D459CE}">
      <dgm:prSet/>
      <dgm:spPr/>
      <dgm:t>
        <a:bodyPr/>
        <a:lstStyle/>
        <a:p>
          <a:pPr rtl="0"/>
          <a:r>
            <a:rPr kumimoji="1" lang="ja-JP" smtClean="0"/>
            <a:t>半年以内に系列スタンド全店に設置</a:t>
          </a:r>
          <a:endParaRPr lang="ja-JP"/>
        </a:p>
      </dgm:t>
    </dgm:pt>
    <dgm:pt modelId="{E38C6487-151B-4C44-A318-A8BBED1CA366}" type="parTrans" cxnId="{918DE351-FC9D-4269-92BF-AA21FD634A24}">
      <dgm:prSet/>
      <dgm:spPr/>
      <dgm:t>
        <a:bodyPr/>
        <a:lstStyle/>
        <a:p>
          <a:endParaRPr kumimoji="1" lang="ja-JP" altLang="en-US"/>
        </a:p>
      </dgm:t>
    </dgm:pt>
    <dgm:pt modelId="{42099A70-AC90-4DE3-A7D9-4C7CB9DE4260}" type="sibTrans" cxnId="{918DE351-FC9D-4269-92BF-AA21FD634A24}">
      <dgm:prSet/>
      <dgm:spPr/>
      <dgm:t>
        <a:bodyPr/>
        <a:lstStyle/>
        <a:p>
          <a:endParaRPr kumimoji="1" lang="ja-JP" altLang="en-US"/>
        </a:p>
      </dgm:t>
    </dgm:pt>
    <dgm:pt modelId="{8A599F52-00D4-4AF8-AD4B-CE5849223E1B}">
      <dgm:prSet/>
      <dgm:spPr/>
      <dgm:t>
        <a:bodyPr/>
        <a:lstStyle/>
        <a:p>
          <a:pPr rtl="0"/>
          <a:r>
            <a:rPr kumimoji="1" lang="ja-JP" smtClean="0"/>
            <a:t>１年以内には駐車スペースを持つコンビニの</a:t>
          </a:r>
          <a:r>
            <a:rPr kumimoji="1" lang="en-US" smtClean="0"/>
            <a:t>80%</a:t>
          </a:r>
          <a:r>
            <a:rPr kumimoji="1" lang="ja-JP" smtClean="0"/>
            <a:t>以上への設置も目指す</a:t>
          </a:r>
          <a:endParaRPr lang="ja-JP"/>
        </a:p>
      </dgm:t>
    </dgm:pt>
    <dgm:pt modelId="{2B440E15-DFA3-4287-B4F0-CABC0F595AF7}" type="parTrans" cxnId="{FC330109-5D8F-48FF-B829-A0254DA7A979}">
      <dgm:prSet/>
      <dgm:spPr/>
      <dgm:t>
        <a:bodyPr/>
        <a:lstStyle/>
        <a:p>
          <a:endParaRPr kumimoji="1" lang="ja-JP" altLang="en-US"/>
        </a:p>
      </dgm:t>
    </dgm:pt>
    <dgm:pt modelId="{BC145CC6-7BF8-4187-8DB2-04397858CCB5}" type="sibTrans" cxnId="{FC330109-5D8F-48FF-B829-A0254DA7A979}">
      <dgm:prSet/>
      <dgm:spPr/>
      <dgm:t>
        <a:bodyPr/>
        <a:lstStyle/>
        <a:p>
          <a:endParaRPr kumimoji="1" lang="ja-JP" altLang="en-US"/>
        </a:p>
      </dgm:t>
    </dgm:pt>
    <dgm:pt modelId="{7E4E2741-7CFA-4E92-BCAC-C3BB1B495782}">
      <dgm:prSet/>
      <dgm:spPr/>
      <dgm:t>
        <a:bodyPr/>
        <a:lstStyle/>
        <a:p>
          <a:pPr rtl="0"/>
          <a:r>
            <a:rPr kumimoji="1" lang="ja-JP" smtClean="0"/>
            <a:t>当社の系列販売店では、３カ月以内に</a:t>
          </a:r>
          <a:r>
            <a:rPr kumimoji="1" lang="en-US" smtClean="0"/>
            <a:t>24H</a:t>
          </a:r>
          <a:r>
            <a:rPr kumimoji="1" lang="ja-JP" smtClean="0"/>
            <a:t>電力供給サービスを開始可能</a:t>
          </a:r>
          <a:endParaRPr lang="ja-JP"/>
        </a:p>
      </dgm:t>
    </dgm:pt>
    <dgm:pt modelId="{03ED62BC-9F93-4E29-9F24-F79D235B4A2E}" type="parTrans" cxnId="{B9CE5173-602D-451B-A3DD-7BA0A3B97CE8}">
      <dgm:prSet/>
      <dgm:spPr/>
      <dgm:t>
        <a:bodyPr/>
        <a:lstStyle/>
        <a:p>
          <a:endParaRPr kumimoji="1" lang="ja-JP" altLang="en-US"/>
        </a:p>
      </dgm:t>
    </dgm:pt>
    <dgm:pt modelId="{9F2D2C64-8965-4845-9F1C-1F83DB0074A2}" type="sibTrans" cxnId="{B9CE5173-602D-451B-A3DD-7BA0A3B97CE8}">
      <dgm:prSet/>
      <dgm:spPr/>
      <dgm:t>
        <a:bodyPr/>
        <a:lstStyle/>
        <a:p>
          <a:endParaRPr kumimoji="1" lang="ja-JP" altLang="en-US"/>
        </a:p>
      </dgm:t>
    </dgm:pt>
    <dgm:pt modelId="{CB3C6B49-49F4-431D-8EDE-036967AAAFC2}" type="pres">
      <dgm:prSet presAssocID="{453CD69F-6F16-4D6C-9424-3708D106295A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54EC8EB9-402E-4C32-BB84-1B23CBB1BEDC}" type="pres">
      <dgm:prSet presAssocID="{F7DA5338-D8EE-4504-A463-EA539AEF2AF9}" presName="linNode" presStyleCnt="0"/>
      <dgm:spPr/>
    </dgm:pt>
    <dgm:pt modelId="{6DE4FBF6-7F3D-4937-869C-1AF938B7100B}" type="pres">
      <dgm:prSet presAssocID="{F7DA5338-D8EE-4504-A463-EA539AEF2AF9}" presName="parentText" presStyleLbl="node1" presStyleIdx="0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151980B-CFA9-4E27-8C0B-1C4DFE4B1A24}" type="pres">
      <dgm:prSet presAssocID="{F7DA5338-D8EE-4504-A463-EA539AEF2AF9}" presName="descendantText" presStyleLbl="alignAccFollowNode1" presStyleIdx="0" presStyleCnt="1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79219E1-C736-46D2-935D-8DCCDB30B8B4}" type="pres">
      <dgm:prSet presAssocID="{04C2BFC3-FA44-4975-88D7-306241B9BE29}" presName="sp" presStyleCnt="0"/>
      <dgm:spPr/>
    </dgm:pt>
    <dgm:pt modelId="{D0C05093-6333-4B85-ABF7-860255E69B33}" type="pres">
      <dgm:prSet presAssocID="{7E4E2741-7CFA-4E92-BCAC-C3BB1B495782}" presName="linNode" presStyleCnt="0"/>
      <dgm:spPr/>
    </dgm:pt>
    <dgm:pt modelId="{FD847B06-5FAC-4830-8FE4-F1D91F98C6FC}" type="pres">
      <dgm:prSet presAssocID="{7E4E2741-7CFA-4E92-BCAC-C3BB1B495782}" presName="parentText" presStyleLbl="node1" presStyleIdx="1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FC330109-5D8F-48FF-B829-A0254DA7A979}" srcId="{F7DA5338-D8EE-4504-A463-EA539AEF2AF9}" destId="{8A599F52-00D4-4AF8-AD4B-CE5849223E1B}" srcOrd="1" destOrd="0" parTransId="{2B440E15-DFA3-4287-B4F0-CABC0F595AF7}" sibTransId="{BC145CC6-7BF8-4187-8DB2-04397858CCB5}"/>
    <dgm:cxn modelId="{F3B25219-4EA1-49D2-8E57-E33DE7B0F6D8}" type="presOf" srcId="{F7DA5338-D8EE-4504-A463-EA539AEF2AF9}" destId="{6DE4FBF6-7F3D-4937-869C-1AF938B7100B}" srcOrd="0" destOrd="0" presId="urn:microsoft.com/office/officeart/2005/8/layout/vList5"/>
    <dgm:cxn modelId="{7911B719-78B3-4E36-989D-E9A2B412D94C}" type="presOf" srcId="{351297CE-A52D-463E-B547-20B645D459CE}" destId="{6151980B-CFA9-4E27-8C0B-1C4DFE4B1A24}" srcOrd="0" destOrd="0" presId="urn:microsoft.com/office/officeart/2005/8/layout/vList5"/>
    <dgm:cxn modelId="{0B0477BC-70B5-408D-864C-387928F38D2B}" type="presOf" srcId="{7E4E2741-7CFA-4E92-BCAC-C3BB1B495782}" destId="{FD847B06-5FAC-4830-8FE4-F1D91F98C6FC}" srcOrd="0" destOrd="0" presId="urn:microsoft.com/office/officeart/2005/8/layout/vList5"/>
    <dgm:cxn modelId="{D517CA05-361E-4E09-8C0A-826965C53860}" type="presOf" srcId="{453CD69F-6F16-4D6C-9424-3708D106295A}" destId="{CB3C6B49-49F4-431D-8EDE-036967AAAFC2}" srcOrd="0" destOrd="0" presId="urn:microsoft.com/office/officeart/2005/8/layout/vList5"/>
    <dgm:cxn modelId="{918DE351-FC9D-4269-92BF-AA21FD634A24}" srcId="{F7DA5338-D8EE-4504-A463-EA539AEF2AF9}" destId="{351297CE-A52D-463E-B547-20B645D459CE}" srcOrd="0" destOrd="0" parTransId="{E38C6487-151B-4C44-A318-A8BBED1CA366}" sibTransId="{42099A70-AC90-4DE3-A7D9-4C7CB9DE4260}"/>
    <dgm:cxn modelId="{B9CE5173-602D-451B-A3DD-7BA0A3B97CE8}" srcId="{453CD69F-6F16-4D6C-9424-3708D106295A}" destId="{7E4E2741-7CFA-4E92-BCAC-C3BB1B495782}" srcOrd="1" destOrd="0" parTransId="{03ED62BC-9F93-4E29-9F24-F79D235B4A2E}" sibTransId="{9F2D2C64-8965-4845-9F1C-1F83DB0074A2}"/>
    <dgm:cxn modelId="{3FADD894-1B7D-42DD-8725-9A80C8FD7775}" srcId="{453CD69F-6F16-4D6C-9424-3708D106295A}" destId="{F7DA5338-D8EE-4504-A463-EA539AEF2AF9}" srcOrd="0" destOrd="0" parTransId="{86F0561A-C302-4822-9D03-B0CB15FD1E08}" sibTransId="{04C2BFC3-FA44-4975-88D7-306241B9BE29}"/>
    <dgm:cxn modelId="{165CDE9E-50B3-4C3F-A970-4279CB60DEE8}" type="presOf" srcId="{8A599F52-00D4-4AF8-AD4B-CE5849223E1B}" destId="{6151980B-CFA9-4E27-8C0B-1C4DFE4B1A24}" srcOrd="0" destOrd="1" presId="urn:microsoft.com/office/officeart/2005/8/layout/vList5"/>
    <dgm:cxn modelId="{CF1E3607-118A-4226-9CB8-3E123C24B264}" type="presParOf" srcId="{CB3C6B49-49F4-431D-8EDE-036967AAAFC2}" destId="{54EC8EB9-402E-4C32-BB84-1B23CBB1BEDC}" srcOrd="0" destOrd="0" presId="urn:microsoft.com/office/officeart/2005/8/layout/vList5"/>
    <dgm:cxn modelId="{A612B83F-FE76-4B0A-954F-2841488BFA82}" type="presParOf" srcId="{54EC8EB9-402E-4C32-BB84-1B23CBB1BEDC}" destId="{6DE4FBF6-7F3D-4937-869C-1AF938B7100B}" srcOrd="0" destOrd="0" presId="urn:microsoft.com/office/officeart/2005/8/layout/vList5"/>
    <dgm:cxn modelId="{26B8D3BE-87C1-43C4-98B1-D5205AA8CC55}" type="presParOf" srcId="{54EC8EB9-402E-4C32-BB84-1B23CBB1BEDC}" destId="{6151980B-CFA9-4E27-8C0B-1C4DFE4B1A24}" srcOrd="1" destOrd="0" presId="urn:microsoft.com/office/officeart/2005/8/layout/vList5"/>
    <dgm:cxn modelId="{9F57B653-CFB0-42F8-AF0D-E47054982A58}" type="presParOf" srcId="{CB3C6B49-49F4-431D-8EDE-036967AAAFC2}" destId="{E79219E1-C736-46D2-935D-8DCCDB30B8B4}" srcOrd="1" destOrd="0" presId="urn:microsoft.com/office/officeart/2005/8/layout/vList5"/>
    <dgm:cxn modelId="{4ADAE0E0-47E3-4F40-8B39-467955E85C33}" type="presParOf" srcId="{CB3C6B49-49F4-431D-8EDE-036967AAAFC2}" destId="{D0C05093-6333-4B85-ABF7-860255E69B33}" srcOrd="2" destOrd="0" presId="urn:microsoft.com/office/officeart/2005/8/layout/vList5"/>
    <dgm:cxn modelId="{C6D74026-3572-436A-BF56-D4F868C2ABC1}" type="presParOf" srcId="{D0C05093-6333-4B85-ABF7-860255E69B33}" destId="{FD847B06-5FAC-4830-8FE4-F1D91F98C6FC}" srcOrd="0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16C8AC87-BA9C-47EE-963E-FC41EB763F8E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95C8C04E-AE74-4BEF-BB1B-345BDFE40B96}">
      <dgm:prSet/>
      <dgm:spPr/>
      <dgm:t>
        <a:bodyPr/>
        <a:lstStyle/>
        <a:p>
          <a:pPr rtl="0"/>
          <a:r>
            <a:rPr kumimoji="1" lang="ja-JP" smtClean="0"/>
            <a:t>３年間での最低販売台数を現状の</a:t>
          </a:r>
          <a:r>
            <a:rPr kumimoji="1" lang="en-US" smtClean="0"/>
            <a:t>10</a:t>
          </a:r>
          <a:r>
            <a:rPr kumimoji="1" lang="ja-JP" smtClean="0"/>
            <a:t>倍の</a:t>
          </a:r>
          <a:r>
            <a:rPr kumimoji="1" lang="en-US" smtClean="0"/>
            <a:t>10</a:t>
          </a:r>
          <a:r>
            <a:rPr kumimoji="1" lang="ja-JP" smtClean="0"/>
            <a:t>万台と仮定</a:t>
          </a:r>
          <a:endParaRPr lang="ja-JP"/>
        </a:p>
      </dgm:t>
    </dgm:pt>
    <dgm:pt modelId="{C69D69E7-2A17-4D95-AEC9-366147F8247C}" type="parTrans" cxnId="{ADD16E96-3283-4835-82C0-58EB0CCAF97D}">
      <dgm:prSet/>
      <dgm:spPr/>
      <dgm:t>
        <a:bodyPr/>
        <a:lstStyle/>
        <a:p>
          <a:endParaRPr kumimoji="1" lang="ja-JP" altLang="en-US"/>
        </a:p>
      </dgm:t>
    </dgm:pt>
    <dgm:pt modelId="{9BACFFE2-5780-4A13-AB0E-33AACD00895E}" type="sibTrans" cxnId="{ADD16E96-3283-4835-82C0-58EB0CCAF97D}">
      <dgm:prSet/>
      <dgm:spPr/>
      <dgm:t>
        <a:bodyPr/>
        <a:lstStyle/>
        <a:p>
          <a:endParaRPr kumimoji="1" lang="ja-JP" altLang="en-US"/>
        </a:p>
      </dgm:t>
    </dgm:pt>
    <dgm:pt modelId="{90C5948F-3FAF-49CB-B069-A4FEBFA54090}">
      <dgm:prSet/>
      <dgm:spPr/>
      <dgm:t>
        <a:bodyPr/>
        <a:lstStyle/>
        <a:p>
          <a:pPr rtl="0"/>
          <a:r>
            <a:rPr kumimoji="1" lang="ja-JP" smtClean="0"/>
            <a:t>販売価格は</a:t>
          </a:r>
          <a:r>
            <a:rPr kumimoji="1" lang="en-US" smtClean="0"/>
            <a:t>160</a:t>
          </a:r>
          <a:r>
            <a:rPr kumimoji="1" lang="ja-JP" smtClean="0"/>
            <a:t>万円程度に設定可能</a:t>
          </a:r>
          <a:endParaRPr lang="ja-JP"/>
        </a:p>
      </dgm:t>
    </dgm:pt>
    <dgm:pt modelId="{E8C731BA-09EE-4BC0-918A-516C9736BBA3}" type="parTrans" cxnId="{5F271256-A575-425E-ACFC-A48AB0BFB8C3}">
      <dgm:prSet/>
      <dgm:spPr/>
      <dgm:t>
        <a:bodyPr/>
        <a:lstStyle/>
        <a:p>
          <a:endParaRPr kumimoji="1" lang="ja-JP" altLang="en-US"/>
        </a:p>
      </dgm:t>
    </dgm:pt>
    <dgm:pt modelId="{AFE51620-B5F1-42E3-9F90-6B80D3E265F1}" type="sibTrans" cxnId="{5F271256-A575-425E-ACFC-A48AB0BFB8C3}">
      <dgm:prSet/>
      <dgm:spPr/>
      <dgm:t>
        <a:bodyPr/>
        <a:lstStyle/>
        <a:p>
          <a:endParaRPr kumimoji="1" lang="ja-JP" altLang="en-US"/>
        </a:p>
      </dgm:t>
    </dgm:pt>
    <dgm:pt modelId="{0A5B6D3A-04E5-4169-97CF-6DC3CC732BF6}" type="pres">
      <dgm:prSet presAssocID="{16C8AC87-BA9C-47EE-963E-FC41EB763F8E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AEBBEF47-1F69-4087-AA12-80BF16FAF319}" type="pres">
      <dgm:prSet presAssocID="{95C8C04E-AE74-4BEF-BB1B-345BDFE40B96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D0DE1F8B-646D-424F-BF3D-F4C7213B4F7E}" type="pres">
      <dgm:prSet presAssocID="{9BACFFE2-5780-4A13-AB0E-33AACD00895E}" presName="sibTrans" presStyleLbl="sibTrans2D1" presStyleIdx="0" presStyleCnt="1"/>
      <dgm:spPr/>
      <dgm:t>
        <a:bodyPr/>
        <a:lstStyle/>
        <a:p>
          <a:endParaRPr kumimoji="1" lang="ja-JP" altLang="en-US"/>
        </a:p>
      </dgm:t>
    </dgm:pt>
    <dgm:pt modelId="{DD1017C7-797F-453B-9036-E266D4E260A7}" type="pres">
      <dgm:prSet presAssocID="{9BACFFE2-5780-4A13-AB0E-33AACD00895E}" presName="connectorText" presStyleLbl="sibTrans2D1" presStyleIdx="0" presStyleCnt="1"/>
      <dgm:spPr/>
      <dgm:t>
        <a:bodyPr/>
        <a:lstStyle/>
        <a:p>
          <a:endParaRPr kumimoji="1" lang="ja-JP" altLang="en-US"/>
        </a:p>
      </dgm:t>
    </dgm:pt>
    <dgm:pt modelId="{A79F28F3-8E60-4B5A-9158-3F362697A785}" type="pres">
      <dgm:prSet presAssocID="{90C5948F-3FAF-49CB-B069-A4FEBFA54090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B23BE9B4-7174-4E61-8526-C78EF904070C}" type="presOf" srcId="{9BACFFE2-5780-4A13-AB0E-33AACD00895E}" destId="{D0DE1F8B-646D-424F-BF3D-F4C7213B4F7E}" srcOrd="0" destOrd="0" presId="urn:microsoft.com/office/officeart/2005/8/layout/process1"/>
    <dgm:cxn modelId="{5F271256-A575-425E-ACFC-A48AB0BFB8C3}" srcId="{16C8AC87-BA9C-47EE-963E-FC41EB763F8E}" destId="{90C5948F-3FAF-49CB-B069-A4FEBFA54090}" srcOrd="1" destOrd="0" parTransId="{E8C731BA-09EE-4BC0-918A-516C9736BBA3}" sibTransId="{AFE51620-B5F1-42E3-9F90-6B80D3E265F1}"/>
    <dgm:cxn modelId="{23758966-58C9-4B5C-94D1-5ACAD5A9B4B8}" type="presOf" srcId="{16C8AC87-BA9C-47EE-963E-FC41EB763F8E}" destId="{0A5B6D3A-04E5-4169-97CF-6DC3CC732BF6}" srcOrd="0" destOrd="0" presId="urn:microsoft.com/office/officeart/2005/8/layout/process1"/>
    <dgm:cxn modelId="{968FCDB6-A2A8-4DFC-8D3B-AE785401B0EA}" type="presOf" srcId="{9BACFFE2-5780-4A13-AB0E-33AACD00895E}" destId="{DD1017C7-797F-453B-9036-E266D4E260A7}" srcOrd="1" destOrd="0" presId="urn:microsoft.com/office/officeart/2005/8/layout/process1"/>
    <dgm:cxn modelId="{ADD16E96-3283-4835-82C0-58EB0CCAF97D}" srcId="{16C8AC87-BA9C-47EE-963E-FC41EB763F8E}" destId="{95C8C04E-AE74-4BEF-BB1B-345BDFE40B96}" srcOrd="0" destOrd="0" parTransId="{C69D69E7-2A17-4D95-AEC9-366147F8247C}" sibTransId="{9BACFFE2-5780-4A13-AB0E-33AACD00895E}"/>
    <dgm:cxn modelId="{B09F8F9D-9D41-4AEF-8CD8-913BA0102960}" type="presOf" srcId="{90C5948F-3FAF-49CB-B069-A4FEBFA54090}" destId="{A79F28F3-8E60-4B5A-9158-3F362697A785}" srcOrd="0" destOrd="0" presId="urn:microsoft.com/office/officeart/2005/8/layout/process1"/>
    <dgm:cxn modelId="{731C6567-4276-4103-A005-D3A6D0E70031}" type="presOf" srcId="{95C8C04E-AE74-4BEF-BB1B-345BDFE40B96}" destId="{AEBBEF47-1F69-4087-AA12-80BF16FAF319}" srcOrd="0" destOrd="0" presId="urn:microsoft.com/office/officeart/2005/8/layout/process1"/>
    <dgm:cxn modelId="{AA4DB765-FBCB-4D7A-B402-006B4DC42C8F}" type="presParOf" srcId="{0A5B6D3A-04E5-4169-97CF-6DC3CC732BF6}" destId="{AEBBEF47-1F69-4087-AA12-80BF16FAF319}" srcOrd="0" destOrd="0" presId="urn:microsoft.com/office/officeart/2005/8/layout/process1"/>
    <dgm:cxn modelId="{4F9F9B49-43B9-471A-B2D5-339C9395A543}" type="presParOf" srcId="{0A5B6D3A-04E5-4169-97CF-6DC3CC732BF6}" destId="{D0DE1F8B-646D-424F-BF3D-F4C7213B4F7E}" srcOrd="1" destOrd="0" presId="urn:microsoft.com/office/officeart/2005/8/layout/process1"/>
    <dgm:cxn modelId="{C0914C13-FBB0-480E-A553-6DB88C20CA2B}" type="presParOf" srcId="{D0DE1F8B-646D-424F-BF3D-F4C7213B4F7E}" destId="{DD1017C7-797F-453B-9036-E266D4E260A7}" srcOrd="0" destOrd="0" presId="urn:microsoft.com/office/officeart/2005/8/layout/process1"/>
    <dgm:cxn modelId="{10650D05-5FD0-42D7-B925-F6328280CBE2}" type="presParOf" srcId="{0A5B6D3A-04E5-4169-97CF-6DC3CC732BF6}" destId="{A79F28F3-8E60-4B5A-9158-3F362697A785}" srcOrd="2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38926B2-4269-4989-9706-A8C3DC52C40E}">
      <dsp:nvSpPr>
        <dsp:cNvPr id="0" name=""/>
        <dsp:cNvSpPr/>
      </dsp:nvSpPr>
      <dsp:spPr>
        <a:xfrm>
          <a:off x="1727" y="0"/>
          <a:ext cx="2688282" cy="452596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000" kern="1200" smtClean="0"/>
            <a:t>販売価格を低く抑える</a:t>
          </a:r>
          <a:endParaRPr lang="ja-JP" sz="3000" kern="1200"/>
        </a:p>
      </dsp:txBody>
      <dsp:txXfrm>
        <a:off x="1727" y="1810385"/>
        <a:ext cx="2688282" cy="1810385"/>
      </dsp:txXfrm>
    </dsp:sp>
    <dsp:sp modelId="{D7163C04-9683-4769-B389-B4F94D676A46}">
      <dsp:nvSpPr>
        <dsp:cNvPr id="0" name=""/>
        <dsp:cNvSpPr/>
      </dsp:nvSpPr>
      <dsp:spPr>
        <a:xfrm>
          <a:off x="592296" y="271557"/>
          <a:ext cx="1507145" cy="1507145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D7278F3-2CFC-4B1A-8E38-C3A9FAC7A0C0}">
      <dsp:nvSpPr>
        <dsp:cNvPr id="0" name=""/>
        <dsp:cNvSpPr/>
      </dsp:nvSpPr>
      <dsp:spPr>
        <a:xfrm>
          <a:off x="2770658" y="0"/>
          <a:ext cx="2688282" cy="452596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000" kern="1200" smtClean="0"/>
            <a:t>ガソリン車並みの台数を販売</a:t>
          </a:r>
          <a:endParaRPr lang="ja-JP" sz="3000" kern="1200"/>
        </a:p>
      </dsp:txBody>
      <dsp:txXfrm>
        <a:off x="2770658" y="1810385"/>
        <a:ext cx="2688282" cy="1810385"/>
      </dsp:txXfrm>
    </dsp:sp>
    <dsp:sp modelId="{57EA4ED0-A9FE-4A01-8E12-B55CF58955C8}">
      <dsp:nvSpPr>
        <dsp:cNvPr id="0" name=""/>
        <dsp:cNvSpPr/>
      </dsp:nvSpPr>
      <dsp:spPr>
        <a:xfrm>
          <a:off x="3361227" y="271557"/>
          <a:ext cx="1507145" cy="1507145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9EB1E2FF-E2CD-4C53-91A3-70092694AAF3}">
      <dsp:nvSpPr>
        <dsp:cNvPr id="0" name=""/>
        <dsp:cNvSpPr/>
      </dsp:nvSpPr>
      <dsp:spPr>
        <a:xfrm>
          <a:off x="5539589" y="0"/>
          <a:ext cx="2688282" cy="452596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000" kern="1200" smtClean="0"/>
            <a:t>燃料電池車の普及を図る</a:t>
          </a:r>
          <a:endParaRPr lang="ja-JP" sz="3000" kern="1200"/>
        </a:p>
      </dsp:txBody>
      <dsp:txXfrm>
        <a:off x="5539589" y="1810385"/>
        <a:ext cx="2688282" cy="1810385"/>
      </dsp:txXfrm>
    </dsp:sp>
    <dsp:sp modelId="{0525300F-27B7-4345-9503-E3394F7ADA7A}">
      <dsp:nvSpPr>
        <dsp:cNvPr id="0" name=""/>
        <dsp:cNvSpPr/>
      </dsp:nvSpPr>
      <dsp:spPr>
        <a:xfrm>
          <a:off x="6130158" y="271557"/>
          <a:ext cx="1507145" cy="1507145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51FE962-9AC3-4704-819C-DD6F11CA08F7}">
      <dsp:nvSpPr>
        <dsp:cNvPr id="0" name=""/>
        <dsp:cNvSpPr/>
      </dsp:nvSpPr>
      <dsp:spPr>
        <a:xfrm>
          <a:off x="329183" y="3620770"/>
          <a:ext cx="7571232" cy="678894"/>
        </a:xfrm>
        <a:prstGeom prst="leftRightArrow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399D46C-E1CD-477A-A89B-431CC66353CC}">
      <dsp:nvSpPr>
        <dsp:cNvPr id="0" name=""/>
        <dsp:cNvSpPr/>
      </dsp:nvSpPr>
      <dsp:spPr>
        <a:xfrm>
          <a:off x="0" y="0"/>
          <a:ext cx="4525963" cy="4525963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B6B6A67-CBE7-41AB-A217-DFBA283E4D3C}">
      <dsp:nvSpPr>
        <dsp:cNvPr id="0" name=""/>
        <dsp:cNvSpPr/>
      </dsp:nvSpPr>
      <dsp:spPr>
        <a:xfrm>
          <a:off x="2262981" y="0"/>
          <a:ext cx="5966618" cy="4525963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ctr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充電時間が長い</a:t>
          </a:r>
          <a:endParaRPr lang="ja-JP" sz="3500" kern="1200"/>
        </a:p>
      </dsp:txBody>
      <dsp:txXfrm>
        <a:off x="2262981" y="0"/>
        <a:ext cx="5966618" cy="961767"/>
      </dsp:txXfrm>
    </dsp:sp>
    <dsp:sp modelId="{06EEA29D-B4B5-4BDE-9115-CA3A5F50CFCD}">
      <dsp:nvSpPr>
        <dsp:cNvPr id="0" name=""/>
        <dsp:cNvSpPr/>
      </dsp:nvSpPr>
      <dsp:spPr>
        <a:xfrm>
          <a:off x="594032" y="961767"/>
          <a:ext cx="3337897" cy="3337897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38E8AA8-057C-4DE4-818D-73281C670449}">
      <dsp:nvSpPr>
        <dsp:cNvPr id="0" name=""/>
        <dsp:cNvSpPr/>
      </dsp:nvSpPr>
      <dsp:spPr>
        <a:xfrm>
          <a:off x="2262981" y="961767"/>
          <a:ext cx="5966618" cy="3337897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ctr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充電施設が少ない</a:t>
          </a:r>
          <a:endParaRPr lang="ja-JP" sz="3500" kern="1200"/>
        </a:p>
      </dsp:txBody>
      <dsp:txXfrm>
        <a:off x="2262981" y="961767"/>
        <a:ext cx="5966618" cy="961767"/>
      </dsp:txXfrm>
    </dsp:sp>
    <dsp:sp modelId="{F758F7D9-AF16-4024-A409-F839184CEF41}">
      <dsp:nvSpPr>
        <dsp:cNvPr id="0" name=""/>
        <dsp:cNvSpPr/>
      </dsp:nvSpPr>
      <dsp:spPr>
        <a:xfrm>
          <a:off x="1188065" y="1923534"/>
          <a:ext cx="2149832" cy="2149832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367FC71-FC2C-48B6-9949-BF0A9EFA4DE6}">
      <dsp:nvSpPr>
        <dsp:cNvPr id="0" name=""/>
        <dsp:cNvSpPr/>
      </dsp:nvSpPr>
      <dsp:spPr>
        <a:xfrm>
          <a:off x="2262981" y="1923534"/>
          <a:ext cx="5966618" cy="2149832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ctr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ガソリン車に比べ価格が高い</a:t>
          </a:r>
          <a:endParaRPr lang="ja-JP" sz="3500" kern="1200"/>
        </a:p>
      </dsp:txBody>
      <dsp:txXfrm>
        <a:off x="2262981" y="1923534"/>
        <a:ext cx="5966618" cy="961767"/>
      </dsp:txXfrm>
    </dsp:sp>
    <dsp:sp modelId="{E65CBD75-490C-4A9E-A4FE-F9D55BB48606}">
      <dsp:nvSpPr>
        <dsp:cNvPr id="0" name=""/>
        <dsp:cNvSpPr/>
      </dsp:nvSpPr>
      <dsp:spPr>
        <a:xfrm>
          <a:off x="1782097" y="2885301"/>
          <a:ext cx="961767" cy="961767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7BA3EBB-CCF3-44C7-AE50-54FF06CB4509}">
      <dsp:nvSpPr>
        <dsp:cNvPr id="0" name=""/>
        <dsp:cNvSpPr/>
      </dsp:nvSpPr>
      <dsp:spPr>
        <a:xfrm>
          <a:off x="2262981" y="2885301"/>
          <a:ext cx="5966618" cy="961767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ctr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500" kern="1200" smtClean="0"/>
            <a:t>従来車に比べて性能が劣る</a:t>
          </a:r>
          <a:endParaRPr lang="ja-JP" sz="3500" kern="1200"/>
        </a:p>
      </dsp:txBody>
      <dsp:txXfrm>
        <a:off x="2262981" y="2885301"/>
        <a:ext cx="5966618" cy="961767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151980B-CFA9-4E27-8C0B-1C4DFE4B1A24}">
      <dsp:nvSpPr>
        <dsp:cNvPr id="0" name=""/>
        <dsp:cNvSpPr/>
      </dsp:nvSpPr>
      <dsp:spPr>
        <a:xfrm rot="5400000">
          <a:off x="4713034" y="-1529550"/>
          <a:ext cx="1766186" cy="5266944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45720" rIns="91440" bIns="45720" numCol="1" spcCol="1270" anchor="ctr" anchorCtr="0">
          <a:noAutofit/>
        </a:bodyPr>
        <a:lstStyle/>
        <a:p>
          <a:pPr marL="228600" lvl="1" indent="-228600" algn="l" defTabSz="10668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sz="2400" kern="1200" smtClean="0"/>
            <a:t>半年以内に系列スタンド全店に設置</a:t>
          </a:r>
          <a:endParaRPr lang="ja-JP" sz="2400" kern="1200"/>
        </a:p>
        <a:p>
          <a:pPr marL="228600" lvl="1" indent="-228600" algn="l" defTabSz="10668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sz="2400" kern="1200" smtClean="0"/>
            <a:t>１年以内には駐車スペースを持つコンビニの</a:t>
          </a:r>
          <a:r>
            <a:rPr kumimoji="1" lang="en-US" sz="2400" kern="1200" smtClean="0"/>
            <a:t>80%</a:t>
          </a:r>
          <a:r>
            <a:rPr kumimoji="1" lang="ja-JP" sz="2400" kern="1200" smtClean="0"/>
            <a:t>以上への設置も目指す</a:t>
          </a:r>
          <a:endParaRPr lang="ja-JP" sz="2400" kern="1200"/>
        </a:p>
      </dsp:txBody>
      <dsp:txXfrm rot="-5400000">
        <a:off x="2962655" y="307047"/>
        <a:ext cx="5180726" cy="1593750"/>
      </dsp:txXfrm>
    </dsp:sp>
    <dsp:sp modelId="{6DE4FBF6-7F3D-4937-869C-1AF938B7100B}">
      <dsp:nvSpPr>
        <dsp:cNvPr id="0" name=""/>
        <dsp:cNvSpPr/>
      </dsp:nvSpPr>
      <dsp:spPr>
        <a:xfrm>
          <a:off x="0" y="55"/>
          <a:ext cx="2962656" cy="220773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47625" rIns="95250" bIns="47625" numCol="1" spcCol="1270" anchor="ctr" anchorCtr="0">
          <a:noAutofit/>
        </a:bodyPr>
        <a:lstStyle/>
        <a:p>
          <a:pPr lvl="0" algn="ctr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2500" kern="1200" smtClean="0"/>
            <a:t>E</a:t>
          </a:r>
          <a:r>
            <a:rPr kumimoji="1" lang="ja-JP" sz="2500" kern="1200" smtClean="0"/>
            <a:t>社は、ガソリンスタンドやコンビニに充電用の自動販売機の設置を開始</a:t>
          </a:r>
          <a:endParaRPr lang="ja-JP" sz="2500" kern="1200"/>
        </a:p>
      </dsp:txBody>
      <dsp:txXfrm>
        <a:off x="107773" y="107828"/>
        <a:ext cx="2747110" cy="1992186"/>
      </dsp:txXfrm>
    </dsp:sp>
    <dsp:sp modelId="{FD847B06-5FAC-4830-8FE4-F1D91F98C6FC}">
      <dsp:nvSpPr>
        <dsp:cNvPr id="0" name=""/>
        <dsp:cNvSpPr/>
      </dsp:nvSpPr>
      <dsp:spPr>
        <a:xfrm>
          <a:off x="0" y="2318174"/>
          <a:ext cx="2962656" cy="220773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47625" rIns="95250" bIns="47625" numCol="1" spcCol="1270" anchor="ctr" anchorCtr="0">
          <a:noAutofit/>
        </a:bodyPr>
        <a:lstStyle/>
        <a:p>
          <a:pPr lvl="0" algn="ctr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2500" kern="1200" smtClean="0"/>
            <a:t>当社の系列販売店では、３カ月以内に</a:t>
          </a:r>
          <a:r>
            <a:rPr kumimoji="1" lang="en-US" sz="2500" kern="1200" smtClean="0"/>
            <a:t>24H</a:t>
          </a:r>
          <a:r>
            <a:rPr kumimoji="1" lang="ja-JP" sz="2500" kern="1200" smtClean="0"/>
            <a:t>電力供給サービスを開始可能</a:t>
          </a:r>
          <a:endParaRPr lang="ja-JP" sz="2500" kern="1200"/>
        </a:p>
      </dsp:txBody>
      <dsp:txXfrm>
        <a:off x="107773" y="2425947"/>
        <a:ext cx="2747110" cy="1992186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EBBEF47-1F69-4087-AA12-80BF16FAF319}">
      <dsp:nvSpPr>
        <dsp:cNvPr id="0" name=""/>
        <dsp:cNvSpPr/>
      </dsp:nvSpPr>
      <dsp:spPr>
        <a:xfrm>
          <a:off x="1607" y="210137"/>
          <a:ext cx="3427660" cy="205659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000" kern="1200" smtClean="0"/>
            <a:t>３年間での最低販売台数を現状の</a:t>
          </a:r>
          <a:r>
            <a:rPr kumimoji="1" lang="en-US" sz="3000" kern="1200" smtClean="0"/>
            <a:t>10</a:t>
          </a:r>
          <a:r>
            <a:rPr kumimoji="1" lang="ja-JP" sz="3000" kern="1200" smtClean="0"/>
            <a:t>倍の</a:t>
          </a:r>
          <a:r>
            <a:rPr kumimoji="1" lang="en-US" sz="3000" kern="1200" smtClean="0"/>
            <a:t>10</a:t>
          </a:r>
          <a:r>
            <a:rPr kumimoji="1" lang="ja-JP" sz="3000" kern="1200" smtClean="0"/>
            <a:t>万台と仮定</a:t>
          </a:r>
          <a:endParaRPr lang="ja-JP" sz="3000" kern="1200"/>
        </a:p>
      </dsp:txBody>
      <dsp:txXfrm>
        <a:off x="61843" y="270373"/>
        <a:ext cx="3307188" cy="1936124"/>
      </dsp:txXfrm>
    </dsp:sp>
    <dsp:sp modelId="{D0DE1F8B-646D-424F-BF3D-F4C7213B4F7E}">
      <dsp:nvSpPr>
        <dsp:cNvPr id="0" name=""/>
        <dsp:cNvSpPr/>
      </dsp:nvSpPr>
      <dsp:spPr>
        <a:xfrm>
          <a:off x="3772033" y="813405"/>
          <a:ext cx="726664" cy="85005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2400" kern="1200"/>
        </a:p>
      </dsp:txBody>
      <dsp:txXfrm>
        <a:off x="3772033" y="983417"/>
        <a:ext cx="508665" cy="510035"/>
      </dsp:txXfrm>
    </dsp:sp>
    <dsp:sp modelId="{A79F28F3-8E60-4B5A-9158-3F362697A785}">
      <dsp:nvSpPr>
        <dsp:cNvPr id="0" name=""/>
        <dsp:cNvSpPr/>
      </dsp:nvSpPr>
      <dsp:spPr>
        <a:xfrm>
          <a:off x="4800332" y="210137"/>
          <a:ext cx="3427660" cy="205659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sz="3000" kern="1200" smtClean="0"/>
            <a:t>販売価格は</a:t>
          </a:r>
          <a:r>
            <a:rPr kumimoji="1" lang="en-US" sz="3000" kern="1200" smtClean="0"/>
            <a:t>160</a:t>
          </a:r>
          <a:r>
            <a:rPr kumimoji="1" lang="ja-JP" sz="3000" kern="1200" smtClean="0"/>
            <a:t>万円程度に設定可能</a:t>
          </a:r>
          <a:endParaRPr lang="ja-JP" sz="3000" kern="1200"/>
        </a:p>
      </dsp:txBody>
      <dsp:txXfrm>
        <a:off x="4860568" y="270373"/>
        <a:ext cx="3307188" cy="193612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7">
  <dgm:title val=""/>
  <dgm:desc val=""/>
  <dgm:catLst>
    <dgm:cat type="list" pri="12000"/>
    <dgm:cat type="process" pri="20000"/>
    <dgm:cat type="relationship" pri="14000"/>
    <dgm:cat type="convert" pri="8000"/>
    <dgm:cat type="picture" pri="25000"/>
    <dgm:cat type="pictureconvert" pri="2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fgShape" refType="w" fact="0.92"/>
      <dgm:constr type="h" for="ch" forName="fgShape" refType="h" fact="0.15"/>
      <dgm:constr type="b" for="ch" forName="fgShape" refType="h" fact="0.95"/>
      <dgm:constr type="ctrX" for="ch" forName="fgShape" refType="w" fact="0.5"/>
      <dgm:constr type="w" for="ch" forName="linComp" refType="w"/>
      <dgm:constr type="h" for="ch" forName="linComp" refType="h"/>
      <dgm:constr type="ctrX" for="ch" forName="linComp" refType="w" fact="0.5"/>
    </dgm:constrLst>
    <dgm:ruleLst/>
    <dgm:layoutNode name="fgShape" styleLbl="fgShp">
      <dgm:alg type="sp"/>
      <dgm:shape xmlns:r="http://schemas.openxmlformats.org/officeDocument/2006/relationships" type="leftRightArrow" r:blip="" zOrderOff="99999">
        <dgm:adjLst/>
      </dgm:shape>
      <dgm:presOf/>
      <dgm:constrLst/>
      <dgm:ruleLst/>
    </dgm:layoutNode>
    <dgm:layoutNode name="linComp">
      <dgm:choose name="Name1">
        <dgm:if name="Name2" func="var" arg="dir" op="equ" val="norm">
          <dgm:alg type="lin"/>
        </dgm:if>
        <dgm:else name="Name3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Node" refType="w"/>
        <dgm:constr type="h" for="ch" forName="compNode" refType="h"/>
        <dgm:constr type="w" for="ch" ptType="sibTrans" refType="w" refFor="ch" refForName="compNode" fact="0.03"/>
        <dgm:constr type="primFontSz" for="des" ptType="node" op="equ" val="65"/>
      </dgm:constrLst>
      <dgm:ruleLst/>
      <dgm:forEach name="nodesForEach" axis="ch" ptType="node">
        <dgm:layoutNode name="comp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ch" forName="bkgdShape" refType="w"/>
            <dgm:constr type="h" for="ch" forName="bkgdShape" refType="h"/>
            <dgm:constr type="w" for="ch" forName="nodeTx" refType="w"/>
            <dgm:constr type="h" for="ch" forName="nodeTx" refType="h" fact="0.4"/>
            <dgm:constr type="b" for="ch" forName="nodeTx" refType="h" fact="0.8"/>
            <dgm:constr type="w" for="ch" forName="invisiNode" refType="w" fact="0.01"/>
            <dgm:constr type="h" for="ch" forName="invisiNode" refType="h" fact="0.06"/>
            <dgm:constr type="t" for="ch" forName="invisiNode"/>
            <dgm:constr type="ctrX" for="ch" forName="invisiNode" refType="w" fact="0.5"/>
            <dgm:constr type="h" for="ch" forName="imagNode" refType="h" fact="0.333"/>
            <dgm:constr type="w" for="ch" forName="imagNode" refType="h" refFor="ch" refForName="imagNode"/>
            <dgm:constr type="ctrX" for="ch" forName="imagNode" refType="w" fact="0.5"/>
            <dgm:constr type="t" for="ch" forName="imagNode" refType="h" fact="0.06"/>
            <dgm:constr type="w" for="ch" forName="imagNode" refType="w" op="lte" fact="0.94"/>
          </dgm:constrLst>
          <dgm:ruleLst/>
          <dgm:layoutNode name="bkgdShape">
            <dgm:alg type="sp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OrSelf" ptType="node"/>
            <dgm:constrLst/>
            <dgm:ruleLst/>
          </dgm:layoutNode>
          <dgm:layoutNode name="nodeTx">
            <dgm:varLst>
              <dgm:bulletEnabled val="1"/>
            </dgm:varLst>
            <dgm:alg type="tx">
              <dgm:param type="txAnchorVert" val="mid"/>
              <dgm:param type="txAnchorHorzCh" val="ctr"/>
              <dgm:param type="stBulletLvl" val="2"/>
            </dgm:alg>
            <dgm:shape xmlns:r="http://schemas.openxmlformats.org/officeDocument/2006/relationships" type="rect" r:blip="" hideGeom="1">
              <dgm:adjLst/>
            </dgm:shape>
            <dgm:presOf axis="desOrSelf" ptType="node"/>
            <dgm:constrLst/>
            <dgm:ruleLst>
              <dgm:rule type="primFontSz" val="5" fact="NaN" max="NaN"/>
            </dgm:ruleLst>
          </dgm:layoutNode>
          <dgm:layoutNode name="invisiNode">
            <dgm:alg type="sp"/>
            <dgm:shape xmlns:r="http://schemas.openxmlformats.org/officeDocument/2006/relationships" type="roundRect" r:blip="" hideGeom="1">
              <dgm:adjLst>
                <dgm:adj idx="1" val="0.1"/>
              </dgm:adjLst>
            </dgm:shape>
            <dgm:presOf/>
            <dgm:constrLst/>
            <dgm:ruleLst/>
          </dgm:layoutNode>
          <dgm:layoutNode name="imagNode" styleLbl="fgImgPlace1">
            <dgm:alg type="sp"/>
            <dgm:shape xmlns:r="http://schemas.openxmlformats.org/officeDocument/2006/relationships" type="ellipse" r:blip="" blipPhldr="1">
              <dgm:adjLst/>
            </dgm:shape>
            <dgm:presOf/>
            <dgm:constrLst/>
            <dgm:ruleLst/>
          </dgm:layoutNode>
        </dgm:layoutNode>
        <dgm:forEach name="sibTransForEach" axis="followSib" ptType="sibTrans" cnt="1">
          <dgm:layoutNode name="sibTrans">
            <dgm:alg type="sp"/>
            <dgm:shape xmlns:r="http://schemas.openxmlformats.org/officeDocument/2006/relationships" type="rect" r:blip="" hideGeom="1">
              <dgm:adjLst/>
            </dgm:shape>
            <dgm:presOf axis="self"/>
            <dgm:constrLst/>
            <dgm:ruleLst/>
          </dgm:layoutNode>
        </dgm:forEach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target3">
  <dgm:title val=""/>
  <dgm:desc val=""/>
  <dgm:catLst>
    <dgm:cat type="relationship" pri="11000"/>
    <dgm:cat type="list" pri="22000"/>
    <dgm:cat type="convert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clrData>
  <dgm:layoutNode name="Name0">
    <dgm:varLst>
      <dgm:chMax val="7"/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hoose name="Name3">
          <dgm:if name="Name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1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l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l" for="ch" forName="rect7" refType="r" refFor="ch" refForName="space"/>
              <dgm:constr type="r" for="ch" forName="rect7" refType="w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l" for="ch" forName="rect7ParTx" refType="r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l" for="ch" forName="rect7ChTx" refType="r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l" for="ch" forName="rect7ParTxNoCh" refType="r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11">
            <dgm:constrLst/>
          </dgm:else>
        </dgm:choose>
      </dgm:if>
      <dgm:else name="Name12">
        <dgm:choose name="Name13">
          <dgm:if name="Name1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1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1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1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1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1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2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r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r" for="ch" forName="rect7" refType="l" refFor="ch" refForName="space"/>
              <dgm:constr type="l" for="ch" forName="rect7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r" for="ch" forName="rect7ParTx" refType="l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r" for="ch" forName="rect7ChTx" refType="l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r" for="ch" forName="rect7ParTxNoCh" refType="l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21">
            <dgm:constrLst/>
          </dgm:else>
        </dgm:choose>
      </dgm:else>
    </dgm:choose>
    <dgm:ruleLst/>
    <dgm:forEach name="Name22" axis="ch" ptType="node" cnt="1">
      <dgm:layoutNode name="circle1" styleLbl="node1">
        <dgm:alg type="sp"/>
        <dgm:choose name="Name23">
          <dgm:if name="Name2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rect1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26" axis="ch" ptType="node" st="2" cnt="1">
      <dgm:layoutNode name="vertSpace2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2" styleLbl="node1">
        <dgm:alg type="sp"/>
        <dgm:choose name="Name27">
          <dgm:if name="Name2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2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0" axis="ch" ptType="node" st="3" cnt="1">
      <dgm:layoutNode name="vertSpace3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3" styleLbl="node1">
        <dgm:alg type="sp"/>
        <dgm:choose name="Name31">
          <dgm:if name="Name32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3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3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4" axis="ch" ptType="node" st="4" cnt="1">
      <dgm:layoutNode name="vertSpace4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4" styleLbl="node1">
        <dgm:alg type="sp"/>
        <dgm:choose name="Name35">
          <dgm:if name="Name36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7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4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8" axis="ch" ptType="node" st="5" cnt="1">
      <dgm:layoutNode name="vertSpace5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5" styleLbl="node1">
        <dgm:alg type="sp"/>
        <dgm:choose name="Name39">
          <dgm:if name="Name40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1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5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2" axis="ch" ptType="node" st="6" cnt="1">
      <dgm:layoutNode name="vertSpace6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6" styleLbl="node1">
        <dgm:alg type="sp"/>
        <dgm:choose name="Name43">
          <dgm:if name="Name4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6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6" axis="ch" ptType="node" st="7" cnt="1">
      <dgm:layoutNode name="vertSpace7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7" styleLbl="node1">
        <dgm:alg type="sp"/>
        <dgm:choose name="Name47">
          <dgm:if name="Name4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7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50" axis="ch" ptType="node" cnt="1">
      <dgm:choose name="Name51">
        <dgm:if name="Name52" axis="root des" ptType="all node" func="maxDepth" op="gte" val="2">
          <dgm:layoutNode name="rect1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1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3">
          <dgm:layoutNode name="rect1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4" axis="ch" ptType="node" st="2" cnt="1">
      <dgm:choose name="Name55">
        <dgm:if name="Name56" axis="root des" ptType="all node" func="maxDepth" op="gte" val="2">
          <dgm:layoutNode name="rect2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2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7">
          <dgm:layoutNode name="rect2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8" axis="ch" ptType="node" st="3" cnt="1">
      <dgm:choose name="Name59">
        <dgm:if name="Name60" axis="root des" ptType="all node" func="maxDepth" op="gte" val="2">
          <dgm:layoutNode name="rect3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3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1">
          <dgm:layoutNode name="rect3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2" axis="ch" ptType="node" st="4" cnt="1">
      <dgm:choose name="Name63">
        <dgm:if name="Name64" axis="root des" ptType="all node" func="maxDepth" op="gte" val="2">
          <dgm:layoutNode name="rect4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4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5">
          <dgm:layoutNode name="rect4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6" axis="ch" ptType="node" st="5" cnt="1">
      <dgm:choose name="Name67">
        <dgm:if name="Name68" axis="root des" ptType="all node" func="maxDepth" op="gte" val="2">
          <dgm:layoutNode name="rect5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5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9">
          <dgm:layoutNode name="rect5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0" axis="ch" ptType="node" st="6" cnt="1">
      <dgm:choose name="Name71">
        <dgm:if name="Name72" axis="root des" ptType="all node" func="maxDepth" op="gte" val="2">
          <dgm:layoutNode name="rect6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6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3">
          <dgm:layoutNode name="rect6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4" axis="ch" ptType="node" st="7" cnt="1">
      <dgm:choose name="Name75">
        <dgm:if name="Name76" axis="root des" ptType="all node" func="maxDepth" op="gte" val="2">
          <dgm:layoutNode name="rect7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7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7">
          <dgm:layoutNode name="rect7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5838" y="0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BCB1D3-5B7B-4B56-93A5-293AF5A101C6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40646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5838" y="9440646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016F66F-B61B-4E79-B566-18EA68DB66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387710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7A6D8A-8524-464D-B3E8-681C1F0B38B1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6125"/>
            <a:ext cx="4965700" cy="37258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21186"/>
            <a:ext cx="5445760" cy="447270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646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6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C54288-E845-44AE-9155-B166E0BEB90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86339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C54288-E845-44AE-9155-B166E0BEB90B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3452459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69977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81644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5092164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857527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932674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429268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869520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393417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246740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530907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99513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040186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172157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054010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19563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96777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28747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46660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38740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28140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50747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95002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987355-4068-4AC3-8F8B-2C8AE35CB9F3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22AD31-6E9D-4E7E-B654-70A2A85226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38440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8E068F-0B8D-4EAA-BD8C-4EAFCDFE702D}" type="datetimeFigureOut">
              <a:rPr kumimoji="1" lang="ja-JP" altLang="en-US" smtClean="0"/>
              <a:t>2010/6/8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FC57B3-0CF7-4732-9D7A-D32C2A408FC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09558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/>
          <a:lstStyle/>
          <a:p>
            <a:r>
              <a:rPr kumimoji="1" lang="ja-JP" altLang="en-US" b="1" spc="50" dirty="0" smtClean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</a:rPr>
              <a:t>新型燃料電池車の販売方針について</a:t>
            </a:r>
            <a:endParaRPr kumimoji="1" lang="ja-JP" altLang="en-US" b="1" spc="50" dirty="0">
              <a:ln w="12700" cmpd="sng">
                <a:solidFill>
                  <a:schemeClr val="accent6">
                    <a:satMod val="120000"/>
                    <a:shade val="80000"/>
                  </a:schemeClr>
                </a:solidFill>
                <a:prstDash val="solid"/>
              </a:ln>
              <a:solidFill>
                <a:schemeClr val="accent6">
                  <a:tint val="1000"/>
                </a:schemeClr>
              </a:solidFill>
              <a:effectLst>
                <a:glow rad="53100">
                  <a:schemeClr val="accent6">
                    <a:satMod val="180000"/>
                    <a:alpha val="30000"/>
                  </a:schemeClr>
                </a:glow>
              </a:effectLst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4437112"/>
            <a:ext cx="6400800" cy="1201688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kumimoji="1" lang="ja-JP" altLang="en-US" dirty="0" smtClean="0"/>
              <a:t>営業企画室</a:t>
            </a:r>
            <a:endParaRPr kumimoji="1" lang="en-US" altLang="ja-JP" dirty="0" smtClean="0"/>
          </a:p>
          <a:p>
            <a:r>
              <a:rPr lang="ja-JP" altLang="en-US" dirty="0" smtClean="0"/>
              <a:t>山田　太郎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59483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705"/>
    </mc:Choice>
    <mc:Fallback xmlns="">
      <p:transition xmlns:p14="http://schemas.microsoft.com/office/powerpoint/2010/main" spd="slow" advTm="3705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r>
              <a:rPr kumimoji="1" lang="ja-JP" altLang="en-US" b="1" cap="all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次期新型車の販売方針</a:t>
            </a:r>
            <a:endParaRPr kumimoji="1" lang="ja-JP" altLang="en-US" b="1" cap="all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06179258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076753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319"/>
    </mc:Choice>
    <mc:Fallback xmlns="">
      <p:transition xmlns:p14="http://schemas.microsoft.com/office/powerpoint/2010/main" spd="slow" advTm="4319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r>
              <a:rPr lang="ja-JP" altLang="ja-JP" b="1" cap="all" dirty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燃料電池車を敬遠する</a:t>
            </a:r>
            <a:r>
              <a:rPr lang="ja-JP" altLang="ja-JP" b="1" cap="all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理由</a:t>
            </a:r>
            <a:endParaRPr kumimoji="1" lang="ja-JP" altLang="en-US" b="1" cap="all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1991663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860"/>
    </mc:Choice>
    <mc:Fallback xmlns="">
      <p:transition xmlns:p14="http://schemas.microsoft.com/office/powerpoint/2010/main" spd="slow" advTm="3860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r>
              <a:rPr lang="ja-JP" altLang="en-US" b="1" cap="all" dirty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次期新型車の特長</a:t>
            </a:r>
            <a:endParaRPr kumimoji="1" lang="ja-JP" altLang="en-US" b="1" cap="all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/>
              <a:t>ガソリン車並みの性能と短かい充電</a:t>
            </a:r>
            <a:r>
              <a:rPr lang="ja-JP" altLang="en-US" dirty="0" smtClean="0"/>
              <a:t>時間</a:t>
            </a:r>
            <a:endParaRPr lang="en-US" altLang="ja-JP" dirty="0" smtClean="0"/>
          </a:p>
          <a:p>
            <a:endParaRPr kumimoji="1" lang="ja-JP" altLang="en-US" dirty="0"/>
          </a:p>
        </p:txBody>
      </p:sp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10646466"/>
              </p:ext>
            </p:extLst>
          </p:nvPr>
        </p:nvGraphicFramePr>
        <p:xfrm>
          <a:off x="971600" y="2420888"/>
          <a:ext cx="6984776" cy="3024340"/>
        </p:xfrm>
        <a:graphic>
          <a:graphicData uri="http://schemas.openxmlformats.org/drawingml/2006/table">
            <a:tbl>
              <a:tblPr>
                <a:tableStyleId>{3C2FFA5D-87B4-456A-9821-1D502468CF0F}</a:tableStyleId>
              </a:tblPr>
              <a:tblGrid>
                <a:gridCol w="1368152"/>
                <a:gridCol w="2124236"/>
                <a:gridCol w="1746194"/>
                <a:gridCol w="1746194"/>
              </a:tblGrid>
              <a:tr h="302434">
                <a:tc gridSpan="2">
                  <a:txBody>
                    <a:bodyPr/>
                    <a:lstStyle/>
                    <a:p>
                      <a:pPr algn="just" fontAlgn="ctr"/>
                      <a:r>
                        <a:rPr lang="ja-JP" altLang="en-US" sz="1800" b="1" u="none" strike="noStrike" dirty="0">
                          <a:effectLst/>
                          <a:latin typeface="+mn-lt"/>
                        </a:rPr>
                        <a:t>ボディタイプ</a:t>
                      </a:r>
                      <a:endParaRPr lang="ja-JP" altLang="en-US" sz="1800" b="1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1800" u="none" strike="noStrike" dirty="0">
                          <a:effectLst/>
                        </a:rPr>
                        <a:t>4</a:t>
                      </a:r>
                      <a:r>
                        <a:rPr lang="ja-JP" altLang="en-US" sz="1800" u="none" strike="noStrike" dirty="0">
                          <a:effectLst/>
                        </a:rPr>
                        <a:t>ドアセダン</a:t>
                      </a:r>
                      <a:endParaRPr lang="ja-JP" altLang="en-US" sz="1800" b="0" i="0" u="none" strike="noStrike" dirty="0"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02434">
                <a:tc gridSpan="2">
                  <a:txBody>
                    <a:bodyPr/>
                    <a:lstStyle/>
                    <a:p>
                      <a:pPr algn="just" fontAlgn="ctr"/>
                      <a:r>
                        <a:rPr lang="zh-TW" altLang="en-US" sz="1800" b="1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全長</a:t>
                      </a:r>
                      <a:r>
                        <a:rPr lang="en-US" altLang="zh-TW" sz="1800" b="1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×</a:t>
                      </a:r>
                      <a:r>
                        <a:rPr lang="zh-TW" altLang="en-US" sz="1800" b="1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全幅</a:t>
                      </a:r>
                      <a:r>
                        <a:rPr lang="en-US" altLang="zh-TW" sz="1800" b="1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×</a:t>
                      </a:r>
                      <a:r>
                        <a:rPr lang="zh-TW" altLang="en-US" sz="1800" b="1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全高（</a:t>
                      </a:r>
                      <a:r>
                        <a:rPr lang="en-US" altLang="zh-TW" sz="1800" b="1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mm</a:t>
                      </a:r>
                      <a:r>
                        <a:rPr lang="zh-TW" altLang="en-US" sz="1800" b="1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）</a:t>
                      </a:r>
                      <a:endParaRPr lang="zh-TW" altLang="en-US" sz="1800" b="1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800" u="none" strike="noStrike" dirty="0">
                          <a:effectLst/>
                        </a:rPr>
                        <a:t>4500×1695×1355</a:t>
                      </a:r>
                      <a:endParaRPr lang="en-US" sz="1800" b="0" i="0" u="none" strike="noStrike" dirty="0"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02434">
                <a:tc gridSpan="2">
                  <a:txBody>
                    <a:bodyPr/>
                    <a:lstStyle/>
                    <a:p>
                      <a:pPr algn="just" fontAlgn="ctr"/>
                      <a:r>
                        <a:rPr lang="ja-JP" altLang="en-US" sz="1800" b="1" u="none" strike="noStrike" dirty="0">
                          <a:effectLst/>
                          <a:latin typeface="+mn-lt"/>
                        </a:rPr>
                        <a:t>エンジン</a:t>
                      </a:r>
                      <a:endParaRPr lang="ja-JP" altLang="en-US" sz="1800" b="1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>
                    <a:lnB w="9525" cap="flat" cmpd="sng" algn="ctr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800" u="none" strike="noStrike" dirty="0">
                          <a:effectLst/>
                        </a:rPr>
                        <a:t>2000cc</a:t>
                      </a:r>
                      <a:r>
                        <a:rPr lang="ja-JP" altLang="en-US" sz="1800" u="none" strike="noStrike" dirty="0">
                          <a:effectLst/>
                        </a:rPr>
                        <a:t>相当</a:t>
                      </a:r>
                      <a:endParaRPr lang="ja-JP" altLang="en-US" sz="1800" b="0" i="0" u="none" strike="noStrike" dirty="0"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02434">
                <a:tc rowSpan="2">
                  <a:txBody>
                    <a:bodyPr/>
                    <a:lstStyle/>
                    <a:p>
                      <a:pPr algn="just" fontAlgn="ctr"/>
                      <a:r>
                        <a:rPr lang="en-US" sz="1800" b="1" u="none" strike="noStrike" dirty="0">
                          <a:effectLst/>
                        </a:rPr>
                        <a:t>　</a:t>
                      </a:r>
                      <a:endParaRPr lang="en-US" sz="1800" b="1" i="0" u="none" strike="noStrike" dirty="0"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>
                    <a:lnT w="9525" cap="flat" cmpd="sng" algn="ctr">
                      <a:noFill/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r>
                        <a:rPr lang="ja-JP" altLang="en-US" sz="1400" b="1" u="none" strike="noStrike" dirty="0">
                          <a:effectLst/>
                          <a:latin typeface="+mn-lt"/>
                        </a:rPr>
                        <a:t>最高出力</a:t>
                      </a:r>
                      <a:endParaRPr lang="ja-JP" altLang="en-US" sz="1400" b="1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800" u="none" strike="noStrike" dirty="0">
                          <a:effectLst/>
                        </a:rPr>
                        <a:t>70kw/2500～7500rpm</a:t>
                      </a:r>
                      <a:endParaRPr lang="en-US" sz="1800" b="0" i="0" u="none" strike="noStrike" dirty="0"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02434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ctr"/>
                      <a:r>
                        <a:rPr lang="ja-JP" altLang="en-US" sz="1400" b="1" u="none" strike="noStrike" dirty="0">
                          <a:effectLst/>
                          <a:latin typeface="+mn-lt"/>
                        </a:rPr>
                        <a:t>最大トルク</a:t>
                      </a:r>
                      <a:endParaRPr lang="ja-JP" altLang="en-US" sz="1400" b="1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800" u="none" strike="noStrike">
                          <a:effectLst/>
                        </a:rPr>
                        <a:t>350Nm/1600rpm</a:t>
                      </a:r>
                      <a:endParaRPr lang="en-US" sz="1800" b="0" i="0" u="none" strike="noStrike"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02434">
                <a:tc gridSpan="2">
                  <a:txBody>
                    <a:bodyPr/>
                    <a:lstStyle/>
                    <a:p>
                      <a:pPr algn="just" fontAlgn="ctr"/>
                      <a:r>
                        <a:rPr lang="zh-TW" altLang="en-US" sz="1800" b="1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車両重量（</a:t>
                      </a:r>
                      <a:r>
                        <a:rPr lang="en-US" altLang="zh-TW" sz="1800" b="1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kg</a:t>
                      </a:r>
                      <a:r>
                        <a:rPr lang="zh-TW" altLang="en-US" sz="1800" b="1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）</a:t>
                      </a:r>
                      <a:endParaRPr lang="zh-TW" altLang="en-US" sz="1800" b="1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800" u="none" strike="noStrike" dirty="0">
                          <a:effectLst/>
                        </a:rPr>
                        <a:t>980</a:t>
                      </a:r>
                      <a:endParaRPr lang="en-US" sz="1800" b="0" i="0" u="none" strike="noStrike" dirty="0"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02434">
                <a:tc rowSpan="2" gridSpan="2">
                  <a:txBody>
                    <a:bodyPr/>
                    <a:lstStyle/>
                    <a:p>
                      <a:pPr algn="just" fontAlgn="ctr"/>
                      <a:r>
                        <a:rPr lang="ja-JP" altLang="en-US" sz="1800" b="1" u="none" strike="noStrike" dirty="0">
                          <a:effectLst/>
                          <a:latin typeface="+mn-lt"/>
                        </a:rPr>
                        <a:t>充電装置</a:t>
                      </a:r>
                      <a:endParaRPr lang="ja-JP" altLang="en-US" sz="1800" b="1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800" u="none" strike="noStrike" dirty="0">
                          <a:effectLst/>
                          <a:latin typeface="+mn-lt"/>
                        </a:rPr>
                        <a:t>交流 </a:t>
                      </a:r>
                      <a:r>
                        <a:rPr lang="en-US" altLang="ja-JP" sz="1800" u="none" strike="noStrike" dirty="0">
                          <a:effectLst/>
                          <a:latin typeface="+mn-lt"/>
                        </a:rPr>
                        <a:t>100</a:t>
                      </a:r>
                      <a:r>
                        <a:rPr lang="en-US" sz="1800" u="none" strike="noStrike" dirty="0">
                          <a:effectLst/>
                          <a:latin typeface="+mn-lt"/>
                        </a:rPr>
                        <a:t>V･15A</a:t>
                      </a:r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G</a:t>
                      </a:r>
                      <a:r>
                        <a:rPr lang="ja-JP" altLang="en-US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社の充電装置</a:t>
                      </a:r>
                      <a:endParaRPr lang="ja-JP" altLang="en-US" sz="1800" b="0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</a:tr>
              <a:tr h="302434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（家庭用電源）</a:t>
                      </a:r>
                      <a:endParaRPr lang="zh-TW" altLang="en-US" sz="1800" b="0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02434">
                <a:tc rowSpan="2" gridSpan="2">
                  <a:txBody>
                    <a:bodyPr/>
                    <a:lstStyle/>
                    <a:p>
                      <a:pPr algn="just" fontAlgn="ctr"/>
                      <a:r>
                        <a:rPr lang="ja-JP" altLang="en-US" sz="1800" b="1" u="none" strike="noStrike" dirty="0">
                          <a:effectLst/>
                          <a:latin typeface="+mn-lt"/>
                        </a:rPr>
                        <a:t>充電時間と航続距離</a:t>
                      </a:r>
                      <a:endParaRPr lang="ja-JP" altLang="en-US" sz="1800" b="1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800" u="none" strike="noStrike" dirty="0" smtClean="0">
                          <a:effectLst/>
                          <a:latin typeface="+mn-lt"/>
                          <a:ea typeface="ＭＳ Ｐゴシック" pitchFamily="50" charset="-128"/>
                        </a:rPr>
                        <a:t>2</a:t>
                      </a:r>
                      <a:r>
                        <a:rPr lang="ja-JP" altLang="en-US" sz="1800" u="none" strike="noStrike" dirty="0" smtClean="0">
                          <a:effectLst/>
                          <a:latin typeface="+mn-lt"/>
                          <a:ea typeface="ＭＳ Ｐゴシック" pitchFamily="50" charset="-128"/>
                        </a:rPr>
                        <a:t>時間</a:t>
                      </a:r>
                      <a:r>
                        <a:rPr lang="ja-JP" altLang="en-US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→</a:t>
                      </a:r>
                      <a:r>
                        <a:rPr lang="en-US" altLang="ja-JP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100</a:t>
                      </a:r>
                      <a:r>
                        <a:rPr lang="en-US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Km</a:t>
                      </a:r>
                      <a:endParaRPr lang="en-US" sz="1800" b="0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10</a:t>
                      </a:r>
                      <a:r>
                        <a:rPr lang="ja-JP" altLang="en-US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分→</a:t>
                      </a:r>
                      <a:r>
                        <a:rPr lang="en-US" altLang="ja-JP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200</a:t>
                      </a:r>
                      <a:r>
                        <a:rPr lang="en-US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Km</a:t>
                      </a:r>
                      <a:endParaRPr lang="en-US" sz="1800" b="0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</a:tr>
              <a:tr h="302434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6</a:t>
                      </a:r>
                      <a:r>
                        <a:rPr lang="ja-JP" altLang="en-US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時間→</a:t>
                      </a:r>
                      <a:r>
                        <a:rPr lang="en-US" altLang="ja-JP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400</a:t>
                      </a:r>
                      <a:r>
                        <a:rPr lang="en-US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Km</a:t>
                      </a:r>
                      <a:endParaRPr lang="en-US" sz="1800" b="0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25</a:t>
                      </a:r>
                      <a:r>
                        <a:rPr lang="ja-JP" altLang="en-US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分→</a:t>
                      </a:r>
                      <a:r>
                        <a:rPr lang="en-US" altLang="ja-JP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450</a:t>
                      </a:r>
                      <a:r>
                        <a:rPr lang="en-US" sz="1800" u="none" strike="noStrike" dirty="0">
                          <a:effectLst/>
                          <a:latin typeface="+mn-lt"/>
                          <a:ea typeface="ＭＳ Ｐゴシック" pitchFamily="50" charset="-128"/>
                        </a:rPr>
                        <a:t>Km</a:t>
                      </a:r>
                      <a:endParaRPr lang="en-US" sz="1800" b="0" i="0" u="none" strike="noStrike" dirty="0">
                        <a:effectLst/>
                        <a:latin typeface="+mn-lt"/>
                        <a:ea typeface="ＭＳ Ｐゴシック" pitchFamily="50" charset="-128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4646073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r>
              <a:rPr lang="ja-JP" altLang="en-US" b="1" cap="all" dirty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充電施設の整備状況</a:t>
            </a:r>
            <a:endParaRPr kumimoji="1" lang="ja-JP" altLang="en-US" b="1" cap="all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67087575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屈折矢印 4"/>
          <p:cNvSpPr/>
          <p:nvPr/>
        </p:nvSpPr>
        <p:spPr>
          <a:xfrm rot="16200000" flipH="1">
            <a:off x="4718721" y="3546512"/>
            <a:ext cx="1584176" cy="1728192"/>
          </a:xfrm>
          <a:prstGeom prst="bent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6383951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r>
              <a:rPr lang="ja-JP" altLang="en-US" b="1" cap="all" dirty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同等クラスの車両の価格</a:t>
            </a:r>
            <a:r>
              <a:rPr lang="ja-JP" altLang="en-US" b="1" cap="all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と</a:t>
            </a:r>
            <a:r>
              <a:rPr lang="en-US" altLang="ja-JP" b="1" cap="all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/>
            </a:r>
            <a:br>
              <a:rPr lang="en-US" altLang="ja-JP" b="1" cap="all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</a:br>
            <a:r>
              <a:rPr lang="ja-JP" altLang="en-US" b="1" cap="all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販売</a:t>
            </a:r>
            <a:r>
              <a:rPr lang="ja-JP" altLang="en-US" b="1" cap="all" dirty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台数の現状</a:t>
            </a:r>
            <a:endParaRPr kumimoji="1" lang="ja-JP" altLang="en-US" b="1" cap="all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786192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r>
              <a:rPr lang="ja-JP" altLang="en-US" b="1" cap="all" dirty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価格設定について</a:t>
            </a:r>
            <a:endParaRPr kumimoji="1" lang="ja-JP" altLang="en-US" b="1" cap="all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75444937"/>
              </p:ext>
            </p:extLst>
          </p:nvPr>
        </p:nvGraphicFramePr>
        <p:xfrm>
          <a:off x="457200" y="1412776"/>
          <a:ext cx="8229600" cy="247687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9610322"/>
              </p:ext>
            </p:extLst>
          </p:nvPr>
        </p:nvGraphicFramePr>
        <p:xfrm>
          <a:off x="1691680" y="4149080"/>
          <a:ext cx="5616624" cy="2275527"/>
        </p:xfrm>
        <a:graphic>
          <a:graphicData uri="http://schemas.openxmlformats.org/drawingml/2006/table">
            <a:tbl>
              <a:tblPr>
                <a:tableStyleId>{3C2FFA5D-87B4-456A-9821-1D502468CF0F}</a:tableStyleId>
              </a:tblPr>
              <a:tblGrid>
                <a:gridCol w="2088232"/>
                <a:gridCol w="1728192"/>
                <a:gridCol w="1800200"/>
              </a:tblGrid>
              <a:tr h="465627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0" dirty="0">
                          <a:effectLst/>
                        </a:rPr>
                        <a:t>3</a:t>
                      </a:r>
                      <a:r>
                        <a:rPr lang="ja-JP" sz="1800" kern="0" dirty="0">
                          <a:effectLst/>
                        </a:rPr>
                        <a:t>年間での販売台数</a:t>
                      </a:r>
                      <a:endParaRPr lang="ja-JP" sz="1800" kern="100" dirty="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800" kern="0">
                          <a:effectLst/>
                        </a:rPr>
                        <a:t>10,000</a:t>
                      </a:r>
                      <a:endParaRPr lang="ja-JP" sz="1800" kern="10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800" kern="0">
                          <a:effectLst/>
                        </a:rPr>
                        <a:t>100,000</a:t>
                      </a:r>
                      <a:endParaRPr lang="ja-JP" sz="1800" kern="10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</a:tr>
              <a:tr h="398469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ja-JP" sz="1800" kern="0" dirty="0">
                          <a:effectLst/>
                        </a:rPr>
                        <a:t>開発費</a:t>
                      </a:r>
                      <a:endParaRPr lang="ja-JP" sz="1800" kern="100" dirty="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800" kern="0">
                          <a:effectLst/>
                        </a:rPr>
                        <a:t>2,130,000,000</a:t>
                      </a:r>
                      <a:endParaRPr lang="ja-JP" sz="1800" kern="10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800" kern="0" dirty="0">
                          <a:effectLst/>
                        </a:rPr>
                        <a:t>2,130,000,000</a:t>
                      </a:r>
                      <a:endParaRPr lang="ja-JP" sz="1800" kern="100" dirty="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</a:tr>
              <a:tr h="465627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ja-JP" sz="1800" kern="0" dirty="0">
                          <a:effectLst/>
                        </a:rPr>
                        <a:t>製造コスト（</a:t>
                      </a:r>
                      <a:r>
                        <a:rPr lang="en-US" sz="1800" kern="0" dirty="0">
                          <a:effectLst/>
                        </a:rPr>
                        <a:t>/</a:t>
                      </a:r>
                      <a:r>
                        <a:rPr lang="ja-JP" sz="1800" kern="0" dirty="0">
                          <a:effectLst/>
                        </a:rPr>
                        <a:t>台）</a:t>
                      </a:r>
                      <a:endParaRPr lang="ja-JP" sz="1800" kern="100" dirty="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800" kern="0" dirty="0">
                          <a:effectLst/>
                        </a:rPr>
                        <a:t>1,520,000</a:t>
                      </a:r>
                      <a:endParaRPr lang="ja-JP" sz="1800" kern="100" dirty="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800" kern="0" dirty="0">
                          <a:effectLst/>
                        </a:rPr>
                        <a:t>1,100,000</a:t>
                      </a:r>
                      <a:endParaRPr lang="ja-JP" sz="1800" kern="100" dirty="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</a:tr>
              <a:tr h="472902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ja-JP" sz="1800" kern="0">
                          <a:effectLst/>
                        </a:rPr>
                        <a:t>販売コスト（</a:t>
                      </a:r>
                      <a:r>
                        <a:rPr lang="en-US" sz="1800" kern="0">
                          <a:effectLst/>
                        </a:rPr>
                        <a:t>/</a:t>
                      </a:r>
                      <a:r>
                        <a:rPr lang="ja-JP" sz="1800" kern="0">
                          <a:effectLst/>
                        </a:rPr>
                        <a:t>台）</a:t>
                      </a:r>
                      <a:endParaRPr lang="ja-JP" sz="1800" kern="10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800" kern="0" dirty="0">
                          <a:effectLst/>
                        </a:rPr>
                        <a:t>750,000</a:t>
                      </a:r>
                      <a:endParaRPr lang="ja-JP" sz="1800" kern="100" dirty="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800" kern="0">
                          <a:effectLst/>
                        </a:rPr>
                        <a:t>470,000</a:t>
                      </a:r>
                      <a:endParaRPr lang="ja-JP" sz="1800" kern="10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</a:tr>
              <a:tr h="472902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0">
                          <a:effectLst/>
                        </a:rPr>
                        <a:t>1</a:t>
                      </a:r>
                      <a:r>
                        <a:rPr lang="ja-JP" sz="1800" kern="0">
                          <a:effectLst/>
                        </a:rPr>
                        <a:t>台あたりの原価</a:t>
                      </a:r>
                      <a:endParaRPr lang="ja-JP" sz="1800" kern="10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800" kern="0" dirty="0">
                          <a:effectLst/>
                        </a:rPr>
                        <a:t>2,483,000</a:t>
                      </a:r>
                      <a:endParaRPr lang="ja-JP" sz="1800" kern="100" dirty="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en-US" sz="1800" kern="0" dirty="0">
                          <a:effectLst/>
                        </a:rPr>
                        <a:t>1,591,300</a:t>
                      </a:r>
                      <a:endParaRPr lang="ja-JP" sz="1800" kern="100" dirty="0">
                        <a:effectLst/>
                        <a:latin typeface="Times New Roman"/>
                        <a:ea typeface="ＭＳ 明朝"/>
                      </a:endParaRPr>
                    </a:p>
                  </a:txBody>
                  <a:tcPr marL="62865" marR="62865" marT="0" marB="0" anchor="b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7507360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1124744"/>
            <a:ext cx="8229600" cy="1143000"/>
          </a:xfrm>
        </p:spPr>
        <p:txBody>
          <a:bodyPr>
            <a:norm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r>
              <a:rPr lang="ja-JP" altLang="en-US" sz="6600" b="1" cap="all" dirty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まとめ</a:t>
            </a:r>
            <a:endParaRPr kumimoji="1" lang="ja-JP" altLang="en-US" sz="6600" b="1" cap="all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3501009"/>
            <a:ext cx="8229600" cy="1656183"/>
          </a:xfr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marL="0" indent="0">
              <a:buNone/>
            </a:pPr>
            <a:r>
              <a:rPr lang="ja-JP" altLang="en-US" dirty="0"/>
              <a:t>以上のことから、販売価格を</a:t>
            </a:r>
            <a:r>
              <a:rPr lang="en-US" altLang="ja-JP" dirty="0"/>
              <a:t>160</a:t>
            </a:r>
            <a:r>
              <a:rPr lang="ja-JP" altLang="en-US" dirty="0"/>
              <a:t>万円前後にした場合、３年間での最低販売目標</a:t>
            </a:r>
            <a:r>
              <a:rPr lang="en-US" altLang="ja-JP" dirty="0"/>
              <a:t>10</a:t>
            </a:r>
            <a:r>
              <a:rPr lang="ja-JP" altLang="en-US" dirty="0"/>
              <a:t>万台は達成可能である</a:t>
            </a:r>
          </a:p>
          <a:p>
            <a:pPr marL="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857641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デザインの設定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300</Words>
  <Application>Microsoft Office PowerPoint</Application>
  <PresentationFormat>画面に合わせる (4:3)</PresentationFormat>
  <Paragraphs>63</Paragraphs>
  <Slides>8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8</vt:i4>
      </vt:variant>
    </vt:vector>
  </HeadingPairs>
  <TitlesOfParts>
    <vt:vector size="10" baseType="lpstr">
      <vt:lpstr>Office ​​テーマ</vt:lpstr>
      <vt:lpstr>デザインの設定</vt:lpstr>
      <vt:lpstr>新型燃料電池車の販売方針について</vt:lpstr>
      <vt:lpstr>次期新型車の販売方針</vt:lpstr>
      <vt:lpstr>燃料電池車を敬遠する理由</vt:lpstr>
      <vt:lpstr>次期新型車の特長</vt:lpstr>
      <vt:lpstr>充電施設の整備状況</vt:lpstr>
      <vt:lpstr>同等クラスの車両の価格と 販売台数の現状</vt:lpstr>
      <vt:lpstr>価格設定について</vt:lpstr>
      <vt:lpstr>まとめ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2010-06-08T02:07:14Z</dcterms:created>
  <dcterms:modified xsi:type="dcterms:W3CDTF">2010-06-08T05:07:23Z</dcterms:modified>
</cp:coreProperties>
</file>