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4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microsoft.com/office/2007/relationships/hdphoto" Target="../media/hdphoto1.wdp"/><Relationship Id="rId1" Type="http://schemas.openxmlformats.org/officeDocument/2006/relationships/image" Target="../media/image1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microsoft.com/office/2007/relationships/hdphoto" Target="../media/hdphoto1.wdp"/><Relationship Id="rId1" Type="http://schemas.openxmlformats.org/officeDocument/2006/relationships/image" Target="../media/image1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9E7636-1A67-4835-BAB9-53554602A5A0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0C4D1DA-C314-4FE7-A9B8-E1D43CB0F4ED}">
      <dgm:prSet phldrT="[テキスト]"/>
      <dgm:spPr/>
      <dgm:t>
        <a:bodyPr/>
        <a:lstStyle/>
        <a:p>
          <a:r>
            <a:rPr kumimoji="1" lang="ja-JP" altLang="en-US" dirty="0" smtClean="0"/>
            <a:t>地球環境</a:t>
          </a:r>
          <a:endParaRPr kumimoji="1" lang="ja-JP" altLang="en-US" dirty="0"/>
        </a:p>
      </dgm:t>
    </dgm:pt>
    <dgm:pt modelId="{56C0E14D-EF96-41F5-AD24-89C0EBD209C9}" type="parTrans" cxnId="{51976B2C-C9A5-4DDD-A519-7A12A68E3C8F}">
      <dgm:prSet/>
      <dgm:spPr/>
      <dgm:t>
        <a:bodyPr/>
        <a:lstStyle/>
        <a:p>
          <a:endParaRPr kumimoji="1" lang="ja-JP" altLang="en-US"/>
        </a:p>
      </dgm:t>
    </dgm:pt>
    <dgm:pt modelId="{FF7A1D47-F35B-45AA-B3D5-359902F476F4}" type="sibTrans" cxnId="{51976B2C-C9A5-4DDD-A519-7A12A68E3C8F}">
      <dgm:prSet/>
      <dgm:spPr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 l="-21697" t="359" r="-58303" b="-359"/>
          </a:stretch>
        </a:blipFill>
        <a:effectLst>
          <a:softEdge rad="127000"/>
        </a:effectLst>
      </dgm:spPr>
      <dgm:t>
        <a:bodyPr/>
        <a:lstStyle/>
        <a:p>
          <a:endParaRPr kumimoji="1" lang="ja-JP" altLang="en-US"/>
        </a:p>
      </dgm:t>
    </dgm:pt>
    <dgm:pt modelId="{F2C38C4C-E745-4D5F-96F2-C257074DE527}">
      <dgm:prSet phldrT="[テキスト]"/>
      <dgm:spPr/>
      <dgm:t>
        <a:bodyPr/>
        <a:lstStyle/>
        <a:p>
          <a:r>
            <a:rPr kumimoji="1" lang="ja-JP" altLang="en-US" dirty="0" smtClean="0"/>
            <a:t>山</a:t>
          </a:r>
          <a:endParaRPr kumimoji="1" lang="ja-JP" altLang="en-US" dirty="0"/>
        </a:p>
      </dgm:t>
    </dgm:pt>
    <dgm:pt modelId="{F66B8C0D-B129-4C14-9656-223890E812FD}" type="parTrans" cxnId="{FD9C9DFA-653E-47E0-9B77-A9188BD5AF1D}">
      <dgm:prSet/>
      <dgm:spPr/>
      <dgm:t>
        <a:bodyPr/>
        <a:lstStyle/>
        <a:p>
          <a:endParaRPr kumimoji="1" lang="ja-JP" altLang="en-US"/>
        </a:p>
      </dgm:t>
    </dgm:pt>
    <dgm:pt modelId="{E94F38AD-ACA8-4098-B3C0-B577B4714872}" type="sibTrans" cxnId="{FD9C9DFA-653E-47E0-9B77-A9188BD5AF1D}">
      <dgm:prSet/>
      <dgm:spPr/>
      <dgm:t>
        <a:bodyPr/>
        <a:lstStyle/>
        <a:p>
          <a:endParaRPr kumimoji="1" lang="ja-JP" altLang="en-US"/>
        </a:p>
      </dgm:t>
    </dgm:pt>
    <dgm:pt modelId="{9E5F40F6-EBA0-4F8D-AE97-9609A136397E}">
      <dgm:prSet phldrT="[テキスト]"/>
      <dgm:spPr/>
      <dgm:t>
        <a:bodyPr/>
        <a:lstStyle/>
        <a:p>
          <a:r>
            <a:rPr kumimoji="1" lang="ja-JP" altLang="en-US" dirty="0" smtClean="0"/>
            <a:t>海</a:t>
          </a:r>
          <a:endParaRPr kumimoji="1" lang="ja-JP" altLang="en-US" dirty="0"/>
        </a:p>
      </dgm:t>
    </dgm:pt>
    <dgm:pt modelId="{B45F2DFD-AF49-4306-9B7E-2D314386BA34}" type="parTrans" cxnId="{F9DE16F2-F1DE-430E-8A47-57114BFA0817}">
      <dgm:prSet/>
      <dgm:spPr/>
      <dgm:t>
        <a:bodyPr/>
        <a:lstStyle/>
        <a:p>
          <a:endParaRPr kumimoji="1" lang="ja-JP" altLang="en-US"/>
        </a:p>
      </dgm:t>
    </dgm:pt>
    <dgm:pt modelId="{74BF0BE5-066D-410A-8675-7DE53342BA5A}" type="sibTrans" cxnId="{F9DE16F2-F1DE-430E-8A47-57114BFA0817}">
      <dgm:prSet/>
      <dgm:spPr/>
      <dgm:t>
        <a:bodyPr/>
        <a:lstStyle/>
        <a:p>
          <a:endParaRPr kumimoji="1" lang="ja-JP" altLang="en-US"/>
        </a:p>
      </dgm:t>
    </dgm:pt>
    <dgm:pt modelId="{1E836E18-4E4B-486D-A75B-44844DCF9F09}">
      <dgm:prSet phldrT="[テキスト]"/>
      <dgm:spPr/>
      <dgm:t>
        <a:bodyPr/>
        <a:lstStyle/>
        <a:p>
          <a:r>
            <a:rPr kumimoji="1" lang="ja-JP" altLang="en-US" dirty="0" smtClean="0"/>
            <a:t>川</a:t>
          </a:r>
          <a:endParaRPr kumimoji="1" lang="ja-JP" altLang="en-US" dirty="0"/>
        </a:p>
      </dgm:t>
    </dgm:pt>
    <dgm:pt modelId="{FE4541EA-09C2-43FD-A267-384E191E27FC}" type="parTrans" cxnId="{9689DFD3-6357-4AC5-B75E-48673F8580EF}">
      <dgm:prSet/>
      <dgm:spPr/>
      <dgm:t>
        <a:bodyPr/>
        <a:lstStyle/>
        <a:p>
          <a:endParaRPr kumimoji="1" lang="ja-JP" altLang="en-US"/>
        </a:p>
      </dgm:t>
    </dgm:pt>
    <dgm:pt modelId="{75C230BC-7512-4251-8B3B-F82D1813B0AD}" type="sibTrans" cxnId="{9689DFD3-6357-4AC5-B75E-48673F8580EF}">
      <dgm:prSet/>
      <dgm:spPr/>
      <dgm:t>
        <a:bodyPr/>
        <a:lstStyle/>
        <a:p>
          <a:endParaRPr kumimoji="1" lang="ja-JP" altLang="en-US"/>
        </a:p>
      </dgm:t>
    </dgm:pt>
    <dgm:pt modelId="{D436D8B2-4804-4E29-85FC-2E416F6B95D3}" type="pres">
      <dgm:prSet presAssocID="{CC9E7636-1A67-4835-BAB9-53554602A5A0}" presName="Name0" presStyleCnt="0">
        <dgm:presLayoutVars>
          <dgm:dir/>
        </dgm:presLayoutVars>
      </dgm:prSet>
      <dgm:spPr/>
    </dgm:pt>
    <dgm:pt modelId="{807A2B96-21CF-461A-BDF0-A2E4EB2A0123}" type="pres">
      <dgm:prSet presAssocID="{FF7A1D47-F35B-45AA-B3D5-359902F476F4}" presName="picture_1" presStyleLbl="bgImgPlace1" presStyleIdx="0" presStyleCnt="1" custLinFactNeighborX="-1308" custLinFactNeighborY="-12"/>
      <dgm:spPr/>
    </dgm:pt>
    <dgm:pt modelId="{36D2D1AB-DBC7-43E3-A91D-2F49FE72FACD}" type="pres">
      <dgm:prSet presAssocID="{10C4D1DA-C314-4FE7-A9B8-E1D43CB0F4ED}" presName="text_1" presStyleLbl="node1" presStyleIdx="0" presStyleCnt="0">
        <dgm:presLayoutVars>
          <dgm:bulletEnabled val="1"/>
        </dgm:presLayoutVars>
      </dgm:prSet>
      <dgm:spPr/>
    </dgm:pt>
    <dgm:pt modelId="{EC0C71A5-C872-47BB-95DD-934E672FDD4D}" type="pres">
      <dgm:prSet presAssocID="{CC9E7636-1A67-4835-BAB9-53554602A5A0}" presName="linV" presStyleCnt="0"/>
      <dgm:spPr/>
    </dgm:pt>
    <dgm:pt modelId="{F3E4E355-ADA1-4E7C-822A-77D26100D34D}" type="pres">
      <dgm:prSet presAssocID="{F2C38C4C-E745-4D5F-96F2-C257074DE527}" presName="pair" presStyleCnt="0"/>
      <dgm:spPr/>
    </dgm:pt>
    <dgm:pt modelId="{043768F3-62C4-465D-8D82-292650A4FF16}" type="pres">
      <dgm:prSet presAssocID="{F2C38C4C-E745-4D5F-96F2-C257074DE527}" presName="spaceH" presStyleLbl="node1" presStyleIdx="0" presStyleCnt="0"/>
      <dgm:spPr/>
    </dgm:pt>
    <dgm:pt modelId="{D9B998A7-CCCF-4FFB-AC86-21BD7947EED1}" type="pres">
      <dgm:prSet presAssocID="{F2C38C4C-E745-4D5F-96F2-C257074DE527}" presName="desPictures" presStyleLbl="alignImgPlace1" presStyleIdx="0" presStyleCnt="3"/>
      <dgm:spPr>
        <a:blipFill dpi="0" rotWithShape="1">
          <a:blip xmlns:r="http://schemas.openxmlformats.org/officeDocument/2006/relationships" r:embed="rId3"/>
          <a:srcRect/>
          <a:stretch>
            <a:fillRect l="-27972" t="2657" r="-12028" b="-2657"/>
          </a:stretch>
        </a:blipFill>
      </dgm:spPr>
    </dgm:pt>
    <dgm:pt modelId="{3989A9D7-9A3A-44EE-807E-F1D0C9C06840}" type="pres">
      <dgm:prSet presAssocID="{F2C38C4C-E745-4D5F-96F2-C257074DE527}" presName="desTextWrapper" presStyleCnt="0"/>
      <dgm:spPr/>
    </dgm:pt>
    <dgm:pt modelId="{9D6C3A72-5756-436D-BCBE-088EB33E7518}" type="pres">
      <dgm:prSet presAssocID="{F2C38C4C-E745-4D5F-96F2-C257074DE527}" presName="desText" presStyleLbl="revTx" presStyleIdx="0" presStyleCnt="3">
        <dgm:presLayoutVars>
          <dgm:bulletEnabled val="1"/>
        </dgm:presLayoutVars>
      </dgm:prSet>
      <dgm:spPr/>
    </dgm:pt>
    <dgm:pt modelId="{CD670514-9A56-4869-A5E9-D4D506E5D9DE}" type="pres">
      <dgm:prSet presAssocID="{E94F38AD-ACA8-4098-B3C0-B577B4714872}" presName="spaceV" presStyleCnt="0"/>
      <dgm:spPr/>
    </dgm:pt>
    <dgm:pt modelId="{A51DDA75-8F2D-464F-957A-D40804E5765D}" type="pres">
      <dgm:prSet presAssocID="{9E5F40F6-EBA0-4F8D-AE97-9609A136397E}" presName="pair" presStyleCnt="0"/>
      <dgm:spPr/>
    </dgm:pt>
    <dgm:pt modelId="{9A80E38C-F764-4E12-BBE7-586783E40457}" type="pres">
      <dgm:prSet presAssocID="{9E5F40F6-EBA0-4F8D-AE97-9609A136397E}" presName="spaceH" presStyleLbl="node1" presStyleIdx="0" presStyleCnt="0"/>
      <dgm:spPr/>
    </dgm:pt>
    <dgm:pt modelId="{97E863F7-0BEF-43C5-A1AE-D4F4DE4F4A47}" type="pres">
      <dgm:prSet presAssocID="{9E5F40F6-EBA0-4F8D-AE97-9609A136397E}" presName="desPictures" presStyleLbl="alignImgPlace1" presStyleIdx="1" presStyleCnt="3"/>
      <dgm:spPr>
        <a:blipFill>
          <a:blip xmlns:r="http://schemas.openxmlformats.org/officeDocument/2006/relationships" r:embed="rId4"/>
          <a:srcRect/>
          <a:stretch>
            <a:fillRect l="-20000" r="-20000"/>
          </a:stretch>
        </a:blipFill>
      </dgm:spPr>
    </dgm:pt>
    <dgm:pt modelId="{FACDF09A-3878-4563-B9D1-60D286AFF16C}" type="pres">
      <dgm:prSet presAssocID="{9E5F40F6-EBA0-4F8D-AE97-9609A136397E}" presName="desTextWrapper" presStyleCnt="0"/>
      <dgm:spPr/>
    </dgm:pt>
    <dgm:pt modelId="{C72CD73A-0914-4978-982A-553387AADCFE}" type="pres">
      <dgm:prSet presAssocID="{9E5F40F6-EBA0-4F8D-AE97-9609A136397E}" presName="desText" presStyleLbl="revTx" presStyleIdx="1" presStyleCnt="3">
        <dgm:presLayoutVars>
          <dgm:bulletEnabled val="1"/>
        </dgm:presLayoutVars>
      </dgm:prSet>
      <dgm:spPr/>
    </dgm:pt>
    <dgm:pt modelId="{0B95D297-84C4-43A3-8B84-78F0E0FDE7F7}" type="pres">
      <dgm:prSet presAssocID="{74BF0BE5-066D-410A-8675-7DE53342BA5A}" presName="spaceV" presStyleCnt="0"/>
      <dgm:spPr/>
    </dgm:pt>
    <dgm:pt modelId="{36194AED-E8E0-4F1B-AB4C-9560216F4A79}" type="pres">
      <dgm:prSet presAssocID="{1E836E18-4E4B-486D-A75B-44844DCF9F09}" presName="pair" presStyleCnt="0"/>
      <dgm:spPr/>
    </dgm:pt>
    <dgm:pt modelId="{BB6B549E-C85C-43DE-97B8-3416768F7A69}" type="pres">
      <dgm:prSet presAssocID="{1E836E18-4E4B-486D-A75B-44844DCF9F09}" presName="spaceH" presStyleLbl="node1" presStyleIdx="0" presStyleCnt="0"/>
      <dgm:spPr/>
    </dgm:pt>
    <dgm:pt modelId="{1626B7F0-3A35-42E9-A253-2EA683FE554D}" type="pres">
      <dgm:prSet presAssocID="{1E836E18-4E4B-486D-A75B-44844DCF9F09}" presName="desPictures" presStyleLbl="alignImgPlace1" presStyleIdx="2" presStyleCnt="3"/>
      <dgm:spPr>
        <a:blipFill>
          <a:blip xmlns:r="http://schemas.openxmlformats.org/officeDocument/2006/relationships" r:embed="rId5"/>
          <a:srcRect/>
          <a:stretch>
            <a:fillRect l="-20000" r="-20000"/>
          </a:stretch>
        </a:blipFill>
      </dgm:spPr>
    </dgm:pt>
    <dgm:pt modelId="{7F258A16-2FD5-4C44-AD1F-A8B4C959459C}" type="pres">
      <dgm:prSet presAssocID="{1E836E18-4E4B-486D-A75B-44844DCF9F09}" presName="desTextWrapper" presStyleCnt="0"/>
      <dgm:spPr/>
    </dgm:pt>
    <dgm:pt modelId="{4A1AB230-625F-42C7-A3E2-C54C30739442}" type="pres">
      <dgm:prSet presAssocID="{1E836E18-4E4B-486D-A75B-44844DCF9F09}" presName="desText" presStyleLbl="revTx" presStyleIdx="2" presStyleCnt="3">
        <dgm:presLayoutVars>
          <dgm:bulletEnabled val="1"/>
        </dgm:presLayoutVars>
      </dgm:prSet>
      <dgm:spPr/>
    </dgm:pt>
    <dgm:pt modelId="{89EBF3CD-E244-475D-87A2-E0970CF1FA7B}" type="pres">
      <dgm:prSet presAssocID="{CC9E7636-1A67-4835-BAB9-53554602A5A0}" presName="maxNode" presStyleCnt="0"/>
      <dgm:spPr/>
    </dgm:pt>
    <dgm:pt modelId="{75E423A1-2A78-4BAD-ABD8-B53A8092628E}" type="pres">
      <dgm:prSet presAssocID="{CC9E7636-1A67-4835-BAB9-53554602A5A0}" presName="Name33" presStyleCnt="0"/>
      <dgm:spPr/>
    </dgm:pt>
  </dgm:ptLst>
  <dgm:cxnLst>
    <dgm:cxn modelId="{51976B2C-C9A5-4DDD-A519-7A12A68E3C8F}" srcId="{CC9E7636-1A67-4835-BAB9-53554602A5A0}" destId="{10C4D1DA-C314-4FE7-A9B8-E1D43CB0F4ED}" srcOrd="0" destOrd="0" parTransId="{56C0E14D-EF96-41F5-AD24-89C0EBD209C9}" sibTransId="{FF7A1D47-F35B-45AA-B3D5-359902F476F4}"/>
    <dgm:cxn modelId="{54285C3A-EAE0-47D1-9395-6FB305F13507}" type="presOf" srcId="{10C4D1DA-C314-4FE7-A9B8-E1D43CB0F4ED}" destId="{36D2D1AB-DBC7-43E3-A91D-2F49FE72FACD}" srcOrd="0" destOrd="0" presId="urn:microsoft.com/office/officeart/2008/layout/AccentedPicture"/>
    <dgm:cxn modelId="{64920166-71F5-4489-89EF-A1E7FF2F7D2F}" type="presOf" srcId="{9E5F40F6-EBA0-4F8D-AE97-9609A136397E}" destId="{C72CD73A-0914-4978-982A-553387AADCFE}" srcOrd="0" destOrd="0" presId="urn:microsoft.com/office/officeart/2008/layout/AccentedPicture"/>
    <dgm:cxn modelId="{9689DFD3-6357-4AC5-B75E-48673F8580EF}" srcId="{CC9E7636-1A67-4835-BAB9-53554602A5A0}" destId="{1E836E18-4E4B-486D-A75B-44844DCF9F09}" srcOrd="3" destOrd="0" parTransId="{FE4541EA-09C2-43FD-A267-384E191E27FC}" sibTransId="{75C230BC-7512-4251-8B3B-F82D1813B0AD}"/>
    <dgm:cxn modelId="{08237004-F7CF-4571-B22B-58BFB13271A1}" type="presOf" srcId="{FF7A1D47-F35B-45AA-B3D5-359902F476F4}" destId="{807A2B96-21CF-461A-BDF0-A2E4EB2A0123}" srcOrd="0" destOrd="0" presId="urn:microsoft.com/office/officeart/2008/layout/AccentedPicture"/>
    <dgm:cxn modelId="{5CFC9919-532F-4FA7-BA38-9F0E6D2619F9}" type="presOf" srcId="{CC9E7636-1A67-4835-BAB9-53554602A5A0}" destId="{D436D8B2-4804-4E29-85FC-2E416F6B95D3}" srcOrd="0" destOrd="0" presId="urn:microsoft.com/office/officeart/2008/layout/AccentedPicture"/>
    <dgm:cxn modelId="{9C7A372F-5B5C-4210-A126-1E6745986935}" type="presOf" srcId="{F2C38C4C-E745-4D5F-96F2-C257074DE527}" destId="{9D6C3A72-5756-436D-BCBE-088EB33E7518}" srcOrd="0" destOrd="0" presId="urn:microsoft.com/office/officeart/2008/layout/AccentedPicture"/>
    <dgm:cxn modelId="{F9DE16F2-F1DE-430E-8A47-57114BFA0817}" srcId="{CC9E7636-1A67-4835-BAB9-53554602A5A0}" destId="{9E5F40F6-EBA0-4F8D-AE97-9609A136397E}" srcOrd="2" destOrd="0" parTransId="{B45F2DFD-AF49-4306-9B7E-2D314386BA34}" sibTransId="{74BF0BE5-066D-410A-8675-7DE53342BA5A}"/>
    <dgm:cxn modelId="{04555E87-BA94-4E18-BF38-8D5A1C55F02A}" type="presOf" srcId="{1E836E18-4E4B-486D-A75B-44844DCF9F09}" destId="{4A1AB230-625F-42C7-A3E2-C54C30739442}" srcOrd="0" destOrd="0" presId="urn:microsoft.com/office/officeart/2008/layout/AccentedPicture"/>
    <dgm:cxn modelId="{FD9C9DFA-653E-47E0-9B77-A9188BD5AF1D}" srcId="{CC9E7636-1A67-4835-BAB9-53554602A5A0}" destId="{F2C38C4C-E745-4D5F-96F2-C257074DE527}" srcOrd="1" destOrd="0" parTransId="{F66B8C0D-B129-4C14-9656-223890E812FD}" sibTransId="{E94F38AD-ACA8-4098-B3C0-B577B4714872}"/>
    <dgm:cxn modelId="{38A7A76A-A986-4CC5-BBBD-4F5CB86A0A15}" type="presParOf" srcId="{D436D8B2-4804-4E29-85FC-2E416F6B95D3}" destId="{807A2B96-21CF-461A-BDF0-A2E4EB2A0123}" srcOrd="0" destOrd="0" presId="urn:microsoft.com/office/officeart/2008/layout/AccentedPicture"/>
    <dgm:cxn modelId="{AA624808-F25E-42AA-BF38-2474E8DE6FC3}" type="presParOf" srcId="{D436D8B2-4804-4E29-85FC-2E416F6B95D3}" destId="{36D2D1AB-DBC7-43E3-A91D-2F49FE72FACD}" srcOrd="1" destOrd="0" presId="urn:microsoft.com/office/officeart/2008/layout/AccentedPicture"/>
    <dgm:cxn modelId="{6A2B7131-B38D-4EB6-853D-F7006B9B4734}" type="presParOf" srcId="{D436D8B2-4804-4E29-85FC-2E416F6B95D3}" destId="{EC0C71A5-C872-47BB-95DD-934E672FDD4D}" srcOrd="2" destOrd="0" presId="urn:microsoft.com/office/officeart/2008/layout/AccentedPicture"/>
    <dgm:cxn modelId="{FE4F0EE9-1BAC-4D34-9F03-43D42A24AB41}" type="presParOf" srcId="{EC0C71A5-C872-47BB-95DD-934E672FDD4D}" destId="{F3E4E355-ADA1-4E7C-822A-77D26100D34D}" srcOrd="0" destOrd="0" presId="urn:microsoft.com/office/officeart/2008/layout/AccentedPicture"/>
    <dgm:cxn modelId="{A8CA9D78-77E4-4A8D-9EE3-3CC9D7CF5C53}" type="presParOf" srcId="{F3E4E355-ADA1-4E7C-822A-77D26100D34D}" destId="{043768F3-62C4-465D-8D82-292650A4FF16}" srcOrd="0" destOrd="0" presId="urn:microsoft.com/office/officeart/2008/layout/AccentedPicture"/>
    <dgm:cxn modelId="{6E33DD38-4D19-4A52-81B4-BDC411962745}" type="presParOf" srcId="{F3E4E355-ADA1-4E7C-822A-77D26100D34D}" destId="{D9B998A7-CCCF-4FFB-AC86-21BD7947EED1}" srcOrd="1" destOrd="0" presId="urn:microsoft.com/office/officeart/2008/layout/AccentedPicture"/>
    <dgm:cxn modelId="{7B54F8E7-04CC-4A00-9203-5C7C963B7C8F}" type="presParOf" srcId="{F3E4E355-ADA1-4E7C-822A-77D26100D34D}" destId="{3989A9D7-9A3A-44EE-807E-F1D0C9C06840}" srcOrd="2" destOrd="0" presId="urn:microsoft.com/office/officeart/2008/layout/AccentedPicture"/>
    <dgm:cxn modelId="{81AB50E7-0975-443D-A410-FAC59D398C4C}" type="presParOf" srcId="{3989A9D7-9A3A-44EE-807E-F1D0C9C06840}" destId="{9D6C3A72-5756-436D-BCBE-088EB33E7518}" srcOrd="0" destOrd="0" presId="urn:microsoft.com/office/officeart/2008/layout/AccentedPicture"/>
    <dgm:cxn modelId="{A30D2E51-52A4-4E20-A574-56ECC46176FC}" type="presParOf" srcId="{EC0C71A5-C872-47BB-95DD-934E672FDD4D}" destId="{CD670514-9A56-4869-A5E9-D4D506E5D9DE}" srcOrd="1" destOrd="0" presId="urn:microsoft.com/office/officeart/2008/layout/AccentedPicture"/>
    <dgm:cxn modelId="{A136D6BF-EA48-4DF9-9C7F-E5746EF7D4E7}" type="presParOf" srcId="{EC0C71A5-C872-47BB-95DD-934E672FDD4D}" destId="{A51DDA75-8F2D-464F-957A-D40804E5765D}" srcOrd="2" destOrd="0" presId="urn:microsoft.com/office/officeart/2008/layout/AccentedPicture"/>
    <dgm:cxn modelId="{64C6AD14-89A6-415F-8D3B-D593D4003642}" type="presParOf" srcId="{A51DDA75-8F2D-464F-957A-D40804E5765D}" destId="{9A80E38C-F764-4E12-BBE7-586783E40457}" srcOrd="0" destOrd="0" presId="urn:microsoft.com/office/officeart/2008/layout/AccentedPicture"/>
    <dgm:cxn modelId="{25C314C7-3CAF-432B-A62E-321C9B887E9F}" type="presParOf" srcId="{A51DDA75-8F2D-464F-957A-D40804E5765D}" destId="{97E863F7-0BEF-43C5-A1AE-D4F4DE4F4A47}" srcOrd="1" destOrd="0" presId="urn:microsoft.com/office/officeart/2008/layout/AccentedPicture"/>
    <dgm:cxn modelId="{90A74E58-DA90-42A9-8EC4-CD0CB5D0CBD9}" type="presParOf" srcId="{A51DDA75-8F2D-464F-957A-D40804E5765D}" destId="{FACDF09A-3878-4563-B9D1-60D286AFF16C}" srcOrd="2" destOrd="0" presId="urn:microsoft.com/office/officeart/2008/layout/AccentedPicture"/>
    <dgm:cxn modelId="{9AE26A2F-9E6E-4271-841D-F94E3E083F62}" type="presParOf" srcId="{FACDF09A-3878-4563-B9D1-60D286AFF16C}" destId="{C72CD73A-0914-4978-982A-553387AADCFE}" srcOrd="0" destOrd="0" presId="urn:microsoft.com/office/officeart/2008/layout/AccentedPicture"/>
    <dgm:cxn modelId="{1A8534F7-5ADB-4207-9955-C33BF9E77A7A}" type="presParOf" srcId="{EC0C71A5-C872-47BB-95DD-934E672FDD4D}" destId="{0B95D297-84C4-43A3-8B84-78F0E0FDE7F7}" srcOrd="3" destOrd="0" presId="urn:microsoft.com/office/officeart/2008/layout/AccentedPicture"/>
    <dgm:cxn modelId="{A28ADB49-7051-4769-8620-7B904FBB4B72}" type="presParOf" srcId="{EC0C71A5-C872-47BB-95DD-934E672FDD4D}" destId="{36194AED-E8E0-4F1B-AB4C-9560216F4A79}" srcOrd="4" destOrd="0" presId="urn:microsoft.com/office/officeart/2008/layout/AccentedPicture"/>
    <dgm:cxn modelId="{631F0417-883F-446E-BCD7-44BC5A1D75C8}" type="presParOf" srcId="{36194AED-E8E0-4F1B-AB4C-9560216F4A79}" destId="{BB6B549E-C85C-43DE-97B8-3416768F7A69}" srcOrd="0" destOrd="0" presId="urn:microsoft.com/office/officeart/2008/layout/AccentedPicture"/>
    <dgm:cxn modelId="{67A64C61-02FA-4A13-B224-3594EB3B8441}" type="presParOf" srcId="{36194AED-E8E0-4F1B-AB4C-9560216F4A79}" destId="{1626B7F0-3A35-42E9-A253-2EA683FE554D}" srcOrd="1" destOrd="0" presId="urn:microsoft.com/office/officeart/2008/layout/AccentedPicture"/>
    <dgm:cxn modelId="{9473D409-0458-4AF3-9D4C-13C03EC32361}" type="presParOf" srcId="{36194AED-E8E0-4F1B-AB4C-9560216F4A79}" destId="{7F258A16-2FD5-4C44-AD1F-A8B4C959459C}" srcOrd="2" destOrd="0" presId="urn:microsoft.com/office/officeart/2008/layout/AccentedPicture"/>
    <dgm:cxn modelId="{5731E534-EFF3-4BAA-AA59-8E91DF80C985}" type="presParOf" srcId="{7F258A16-2FD5-4C44-AD1F-A8B4C959459C}" destId="{4A1AB230-625F-42C7-A3E2-C54C30739442}" srcOrd="0" destOrd="0" presId="urn:microsoft.com/office/officeart/2008/layout/AccentedPicture"/>
    <dgm:cxn modelId="{F7F08E64-3EA5-45D7-824E-5C45181328C0}" type="presParOf" srcId="{D436D8B2-4804-4E29-85FC-2E416F6B95D3}" destId="{89EBF3CD-E244-475D-87A2-E0970CF1FA7B}" srcOrd="3" destOrd="0" presId="urn:microsoft.com/office/officeart/2008/layout/AccentedPicture"/>
    <dgm:cxn modelId="{4F2FA625-BE17-46DE-94CD-3F5BDA885CF9}" type="presParOf" srcId="{89EBF3CD-E244-475D-87A2-E0970CF1FA7B}" destId="{75E423A1-2A78-4BAD-ABD8-B53A8092628E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7A2B96-21CF-461A-BDF0-A2E4EB2A0123}">
      <dsp:nvSpPr>
        <dsp:cNvPr id="0" name=""/>
        <dsp:cNvSpPr/>
      </dsp:nvSpPr>
      <dsp:spPr>
        <a:xfrm>
          <a:off x="797755" y="276823"/>
          <a:ext cx="2896233" cy="3694176"/>
        </a:xfrm>
        <a:prstGeom prst="roundRect">
          <a:avLst/>
        </a:prstGeom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 l="-21697" t="359" r="-58303" b="-359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1270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D2D1AB-DBC7-43E3-A91D-2F49FE72FACD}">
      <dsp:nvSpPr>
        <dsp:cNvPr id="0" name=""/>
        <dsp:cNvSpPr/>
      </dsp:nvSpPr>
      <dsp:spPr>
        <a:xfrm>
          <a:off x="951487" y="1607169"/>
          <a:ext cx="2230100" cy="221650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b" anchorCtr="0">
          <a:noAutofit/>
        </a:bodyPr>
        <a:lstStyle/>
        <a:p>
          <a:pPr lvl="0" algn="l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6300" kern="1200" dirty="0" smtClean="0"/>
            <a:t>地球環境</a:t>
          </a:r>
          <a:endParaRPr kumimoji="1" lang="ja-JP" altLang="en-US" sz="6300" kern="1200" dirty="0"/>
        </a:p>
      </dsp:txBody>
      <dsp:txXfrm>
        <a:off x="951487" y="1607169"/>
        <a:ext cx="2230100" cy="2216505"/>
      </dsp:txXfrm>
    </dsp:sp>
    <dsp:sp modelId="{D9B998A7-CCCF-4FFB-AC86-21BD7947EED1}">
      <dsp:nvSpPr>
        <dsp:cNvPr id="0" name=""/>
        <dsp:cNvSpPr/>
      </dsp:nvSpPr>
      <dsp:spPr>
        <a:xfrm>
          <a:off x="3233158" y="92557"/>
          <a:ext cx="997427" cy="997427"/>
        </a:xfrm>
        <a:prstGeom prst="ellipse">
          <a:avLst/>
        </a:prstGeom>
        <a:blipFill dpi="0" rotWithShape="1">
          <a:blip xmlns:r="http://schemas.openxmlformats.org/officeDocument/2006/relationships" r:embed="rId3"/>
          <a:srcRect/>
          <a:stretch>
            <a:fillRect l="-27972" t="2657" r="-12028" b="-2657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6C3A72-5756-436D-BCBE-088EB33E7518}">
      <dsp:nvSpPr>
        <dsp:cNvPr id="0" name=""/>
        <dsp:cNvSpPr/>
      </dsp:nvSpPr>
      <dsp:spPr>
        <a:xfrm>
          <a:off x="4230585" y="92557"/>
          <a:ext cx="1029776" cy="9974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5700" kern="1200" dirty="0" smtClean="0"/>
            <a:t>山</a:t>
          </a:r>
          <a:endParaRPr kumimoji="1" lang="ja-JP" altLang="en-US" sz="5700" kern="1200" dirty="0"/>
        </a:p>
      </dsp:txBody>
      <dsp:txXfrm>
        <a:off x="4230585" y="92557"/>
        <a:ext cx="1029776" cy="997427"/>
      </dsp:txXfrm>
    </dsp:sp>
    <dsp:sp modelId="{97E863F7-0BEF-43C5-A1AE-D4F4DE4F4A47}">
      <dsp:nvSpPr>
        <dsp:cNvPr id="0" name=""/>
        <dsp:cNvSpPr/>
      </dsp:nvSpPr>
      <dsp:spPr>
        <a:xfrm>
          <a:off x="3233158" y="1269522"/>
          <a:ext cx="997427" cy="997427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20000" r="-2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2CD73A-0914-4978-982A-553387AADCFE}">
      <dsp:nvSpPr>
        <dsp:cNvPr id="0" name=""/>
        <dsp:cNvSpPr/>
      </dsp:nvSpPr>
      <dsp:spPr>
        <a:xfrm>
          <a:off x="4230585" y="1269522"/>
          <a:ext cx="1029776" cy="9974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5700" kern="1200" dirty="0" smtClean="0"/>
            <a:t>海</a:t>
          </a:r>
          <a:endParaRPr kumimoji="1" lang="ja-JP" altLang="en-US" sz="5700" kern="1200" dirty="0"/>
        </a:p>
      </dsp:txBody>
      <dsp:txXfrm>
        <a:off x="4230585" y="1269522"/>
        <a:ext cx="1029776" cy="997427"/>
      </dsp:txXfrm>
    </dsp:sp>
    <dsp:sp modelId="{1626B7F0-3A35-42E9-A253-2EA683FE554D}">
      <dsp:nvSpPr>
        <dsp:cNvPr id="0" name=""/>
        <dsp:cNvSpPr/>
      </dsp:nvSpPr>
      <dsp:spPr>
        <a:xfrm>
          <a:off x="3233158" y="2446486"/>
          <a:ext cx="997427" cy="997427"/>
        </a:xfrm>
        <a:prstGeom prst="ellipse">
          <a:avLst/>
        </a:prstGeom>
        <a:blipFill>
          <a:blip xmlns:r="http://schemas.openxmlformats.org/officeDocument/2006/relationships" r:embed="rId5"/>
          <a:srcRect/>
          <a:stretch>
            <a:fillRect l="-20000" r="-2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1AB230-625F-42C7-A3E2-C54C30739442}">
      <dsp:nvSpPr>
        <dsp:cNvPr id="0" name=""/>
        <dsp:cNvSpPr/>
      </dsp:nvSpPr>
      <dsp:spPr>
        <a:xfrm>
          <a:off x="4230585" y="2446486"/>
          <a:ext cx="1029776" cy="9974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5700" kern="1200" dirty="0" smtClean="0"/>
            <a:t>川</a:t>
          </a:r>
          <a:endParaRPr kumimoji="1" lang="ja-JP" altLang="en-US" sz="5700" kern="1200" dirty="0"/>
        </a:p>
      </dsp:txBody>
      <dsp:txXfrm>
        <a:off x="4230585" y="2446486"/>
        <a:ext cx="1029776" cy="9974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8229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092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3875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5627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766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1089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9624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881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2852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1277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2591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B4C47-F1A6-4FAB-AFA3-DFB51FA11362}" type="datetimeFigureOut">
              <a:rPr kumimoji="1" lang="ja-JP" altLang="en-US" smtClean="0"/>
              <a:t>2010/6/11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8FDAC-68F4-4ACF-8E21-259AC94439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1610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図表 5"/>
          <p:cNvGraphicFramePr/>
          <p:nvPr>
            <p:extLst>
              <p:ext uri="{D42A27DB-BD31-4B8C-83A1-F6EECF244321}">
                <p14:modId xmlns:p14="http://schemas.microsoft.com/office/powerpoint/2010/main" val="2725991801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10916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5</Words>
  <Application>Microsoft Office PowerPoint</Application>
  <PresentationFormat>画面に合わせる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manual3</dc:creator>
  <cp:lastModifiedBy>manual3</cp:lastModifiedBy>
  <cp:revision>18</cp:revision>
  <dcterms:created xsi:type="dcterms:W3CDTF">2010-06-11T01:05:42Z</dcterms:created>
  <dcterms:modified xsi:type="dcterms:W3CDTF">2010-06-11T06:29:55Z</dcterms:modified>
</cp:coreProperties>
</file>