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692" autoAdjust="0"/>
  </p:normalViewPr>
  <p:slideViewPr>
    <p:cSldViewPr>
      <p:cViewPr>
        <p:scale>
          <a:sx n="70" d="100"/>
          <a:sy n="70" d="100"/>
        </p:scale>
        <p:origin x="-474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4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image" Target="../media/image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7C6613-F91A-4110-904B-83889F5C383E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63AEE0F4-E2BE-43F6-8412-3AD97F9AF8FF}">
      <dgm:prSet/>
      <dgm:spPr/>
      <dgm:t>
        <a:bodyPr/>
        <a:lstStyle/>
        <a:p>
          <a:pPr rtl="0"/>
          <a:r>
            <a:rPr kumimoji="1" lang="ja-JP" smtClean="0"/>
            <a:t>販売価格を低く抑える</a:t>
          </a:r>
          <a:endParaRPr lang="ja-JP"/>
        </a:p>
      </dgm:t>
    </dgm:pt>
    <dgm:pt modelId="{3A0D1F6A-B7B7-45EA-A696-DCC7675D1954}" type="parTrans" cxnId="{B77D3C30-6C61-4BBE-B000-89D52BB62A53}">
      <dgm:prSet/>
      <dgm:spPr/>
      <dgm:t>
        <a:bodyPr/>
        <a:lstStyle/>
        <a:p>
          <a:endParaRPr kumimoji="1" lang="ja-JP" altLang="en-US"/>
        </a:p>
      </dgm:t>
    </dgm:pt>
    <dgm:pt modelId="{CF768B02-4EE7-4EE2-9783-ADECDB1CAAB7}" type="sibTrans" cxnId="{B77D3C30-6C61-4BBE-B000-89D52BB62A53}">
      <dgm:prSet/>
      <dgm:spPr/>
      <dgm:t>
        <a:bodyPr/>
        <a:lstStyle/>
        <a:p>
          <a:endParaRPr kumimoji="1" lang="ja-JP" altLang="en-US"/>
        </a:p>
      </dgm:t>
    </dgm:pt>
    <dgm:pt modelId="{9F56A597-62F3-4906-B878-254D0C786FD5}">
      <dgm:prSet/>
      <dgm:spPr/>
      <dgm:t>
        <a:bodyPr/>
        <a:lstStyle/>
        <a:p>
          <a:pPr rtl="0"/>
          <a:r>
            <a:rPr kumimoji="1" lang="ja-JP" dirty="0" smtClean="0"/>
            <a:t>ガソリン車並みの台数を販売</a:t>
          </a:r>
          <a:endParaRPr lang="ja-JP" dirty="0"/>
        </a:p>
      </dgm:t>
    </dgm:pt>
    <dgm:pt modelId="{18D3044C-0073-4546-B8D3-F97E1FCA99EB}" type="parTrans" cxnId="{EAFCDF98-8CBE-425D-B6B8-C47840163702}">
      <dgm:prSet/>
      <dgm:spPr/>
      <dgm:t>
        <a:bodyPr/>
        <a:lstStyle/>
        <a:p>
          <a:endParaRPr kumimoji="1" lang="ja-JP" altLang="en-US"/>
        </a:p>
      </dgm:t>
    </dgm:pt>
    <dgm:pt modelId="{AF4717BC-0F9D-4F2F-AA5A-5BE01D975C35}" type="sibTrans" cxnId="{EAFCDF98-8CBE-425D-B6B8-C47840163702}">
      <dgm:prSet/>
      <dgm:spPr/>
      <dgm:t>
        <a:bodyPr/>
        <a:lstStyle/>
        <a:p>
          <a:endParaRPr kumimoji="1" lang="ja-JP" altLang="en-US"/>
        </a:p>
      </dgm:t>
    </dgm:pt>
    <dgm:pt modelId="{AD87A7F2-889F-4FD8-82FF-5FC48BD62817}">
      <dgm:prSet/>
      <dgm:spPr/>
      <dgm:t>
        <a:bodyPr/>
        <a:lstStyle/>
        <a:p>
          <a:pPr rtl="0"/>
          <a:r>
            <a:rPr kumimoji="1" lang="ja-JP" dirty="0" smtClean="0"/>
            <a:t>燃料電池車の普及を図る</a:t>
          </a:r>
          <a:endParaRPr lang="ja-JP" dirty="0"/>
        </a:p>
      </dgm:t>
    </dgm:pt>
    <dgm:pt modelId="{92B9345C-83A1-4412-B380-97BFA70250E9}" type="parTrans" cxnId="{612B30A7-C978-41C5-AEFD-B14EC859BE97}">
      <dgm:prSet/>
      <dgm:spPr/>
      <dgm:t>
        <a:bodyPr/>
        <a:lstStyle/>
        <a:p>
          <a:endParaRPr kumimoji="1" lang="ja-JP" altLang="en-US"/>
        </a:p>
      </dgm:t>
    </dgm:pt>
    <dgm:pt modelId="{03228EA1-E67D-49BE-AE72-3F4C3DA138A7}" type="sibTrans" cxnId="{612B30A7-C978-41C5-AEFD-B14EC859BE97}">
      <dgm:prSet/>
      <dgm:spPr/>
      <dgm:t>
        <a:bodyPr/>
        <a:lstStyle/>
        <a:p>
          <a:endParaRPr kumimoji="1" lang="ja-JP" altLang="en-US"/>
        </a:p>
      </dgm:t>
    </dgm:pt>
    <dgm:pt modelId="{CE0E88BB-A273-41CC-81C0-659C20190D9E}" type="pres">
      <dgm:prSet presAssocID="{2B7C6613-F91A-4110-904B-83889F5C383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6175D54D-99BF-438B-9853-5E0B5A3228B6}" type="pres">
      <dgm:prSet presAssocID="{2B7C6613-F91A-4110-904B-83889F5C383E}" presName="fgShape" presStyleLbl="fgShp" presStyleIdx="0" presStyleCnt="1"/>
      <dgm:spPr/>
      <dgm:t>
        <a:bodyPr/>
        <a:lstStyle/>
        <a:p>
          <a:endParaRPr kumimoji="1" lang="ja-JP" altLang="en-US"/>
        </a:p>
      </dgm:t>
    </dgm:pt>
    <dgm:pt modelId="{9E731D2A-F0FA-40C2-B242-BA34498226DF}" type="pres">
      <dgm:prSet presAssocID="{2B7C6613-F91A-4110-904B-83889F5C383E}" presName="linComp" presStyleCnt="0"/>
      <dgm:spPr/>
      <dgm:t>
        <a:bodyPr/>
        <a:lstStyle/>
        <a:p>
          <a:endParaRPr kumimoji="1" lang="ja-JP" altLang="en-US"/>
        </a:p>
      </dgm:t>
    </dgm:pt>
    <dgm:pt modelId="{7FC31376-14AF-455D-B935-9D5B6712955F}" type="pres">
      <dgm:prSet presAssocID="{63AEE0F4-E2BE-43F6-8412-3AD97F9AF8FF}" presName="compNode" presStyleCnt="0"/>
      <dgm:spPr/>
      <dgm:t>
        <a:bodyPr/>
        <a:lstStyle/>
        <a:p>
          <a:endParaRPr kumimoji="1" lang="ja-JP" altLang="en-US"/>
        </a:p>
      </dgm:t>
    </dgm:pt>
    <dgm:pt modelId="{6DA40A85-5EF4-4436-8D60-E7225F551E37}" type="pres">
      <dgm:prSet presAssocID="{63AEE0F4-E2BE-43F6-8412-3AD97F9AF8FF}" presName="bkgdShape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31D400E3-37DC-4114-9288-AA39CBFA37F2}" type="pres">
      <dgm:prSet presAssocID="{63AEE0F4-E2BE-43F6-8412-3AD97F9AF8FF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CFB4FE9B-CB4A-4F8A-9BAD-75438D1214D6}" type="pres">
      <dgm:prSet presAssocID="{63AEE0F4-E2BE-43F6-8412-3AD97F9AF8FF}" presName="invisiNode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22A02F8B-2491-4228-957A-3AE102248877}" type="pres">
      <dgm:prSet presAssocID="{63AEE0F4-E2BE-43F6-8412-3AD97F9AF8FF}" presName="imagNode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 l="-17000" r="-17000"/>
          </a:stretch>
        </a:blipFill>
      </dgm:spPr>
      <dgm:t>
        <a:bodyPr/>
        <a:lstStyle/>
        <a:p>
          <a:endParaRPr kumimoji="1" lang="ja-JP" altLang="en-US"/>
        </a:p>
      </dgm:t>
    </dgm:pt>
    <dgm:pt modelId="{579FB67C-3D90-4681-B0BE-A8C2E143C71C}" type="pres">
      <dgm:prSet presAssocID="{CF768B02-4EE7-4EE2-9783-ADECDB1CAAB7}" presName="sibTrans" presStyleLbl="sibTrans2D1" presStyleIdx="0" presStyleCnt="0"/>
      <dgm:spPr/>
      <dgm:t>
        <a:bodyPr/>
        <a:lstStyle/>
        <a:p>
          <a:endParaRPr kumimoji="1" lang="ja-JP" altLang="en-US"/>
        </a:p>
      </dgm:t>
    </dgm:pt>
    <dgm:pt modelId="{B4EF296B-D6BB-4FAA-89FF-C0CFA348DD32}" type="pres">
      <dgm:prSet presAssocID="{9F56A597-62F3-4906-B878-254D0C786FD5}" presName="compNode" presStyleCnt="0"/>
      <dgm:spPr/>
      <dgm:t>
        <a:bodyPr/>
        <a:lstStyle/>
        <a:p>
          <a:endParaRPr kumimoji="1" lang="ja-JP" altLang="en-US"/>
        </a:p>
      </dgm:t>
    </dgm:pt>
    <dgm:pt modelId="{649399DD-E945-4956-9037-5FC6CFF74DFB}" type="pres">
      <dgm:prSet presAssocID="{9F56A597-62F3-4906-B878-254D0C786FD5}" presName="bkgdShape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6056E90D-65C0-4840-A2C2-668C35D7EED8}" type="pres">
      <dgm:prSet presAssocID="{9F56A597-62F3-4906-B878-254D0C786FD5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EE50F5C-3D5A-451D-AC15-A86D0A3D9BBC}" type="pres">
      <dgm:prSet presAssocID="{9F56A597-62F3-4906-B878-254D0C786FD5}" presName="invisiNode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513999EE-86D8-47B9-B1DB-837E06970233}" type="pres">
      <dgm:prSet presAssocID="{9F56A597-62F3-4906-B878-254D0C786FD5}" presName="imagNode" presStyleLbl="fgImgPlace1" presStyleIdx="1" presStyleCnt="3"/>
      <dgm:spPr>
        <a:blipFill>
          <a:blip xmlns:r="http://schemas.openxmlformats.org/officeDocument/2006/relationships" r:embed="rId2"/>
          <a:srcRect/>
          <a:stretch>
            <a:fillRect l="-17000" r="-17000"/>
          </a:stretch>
        </a:blipFill>
      </dgm:spPr>
      <dgm:t>
        <a:bodyPr/>
        <a:lstStyle/>
        <a:p>
          <a:endParaRPr kumimoji="1" lang="ja-JP" altLang="en-US"/>
        </a:p>
      </dgm:t>
    </dgm:pt>
    <dgm:pt modelId="{8B4616E3-825E-4B30-B77D-A9343CFFB89E}" type="pres">
      <dgm:prSet presAssocID="{AF4717BC-0F9D-4F2F-AA5A-5BE01D975C35}" presName="sibTrans" presStyleLbl="sibTrans2D1" presStyleIdx="0" presStyleCnt="0"/>
      <dgm:spPr/>
      <dgm:t>
        <a:bodyPr/>
        <a:lstStyle/>
        <a:p>
          <a:endParaRPr kumimoji="1" lang="ja-JP" altLang="en-US"/>
        </a:p>
      </dgm:t>
    </dgm:pt>
    <dgm:pt modelId="{202B178E-EF8A-4AF4-83B9-2D5C5C679815}" type="pres">
      <dgm:prSet presAssocID="{AD87A7F2-889F-4FD8-82FF-5FC48BD62817}" presName="compNode" presStyleCnt="0"/>
      <dgm:spPr/>
      <dgm:t>
        <a:bodyPr/>
        <a:lstStyle/>
        <a:p>
          <a:endParaRPr kumimoji="1" lang="ja-JP" altLang="en-US"/>
        </a:p>
      </dgm:t>
    </dgm:pt>
    <dgm:pt modelId="{BFA2CF67-9F2F-4510-B5FD-160EF3BFB1C3}" type="pres">
      <dgm:prSet presAssocID="{AD87A7F2-889F-4FD8-82FF-5FC48BD62817}" presName="bkgdShape" presStyleLbl="node1" presStyleIdx="2" presStyleCnt="3"/>
      <dgm:spPr/>
      <dgm:t>
        <a:bodyPr/>
        <a:lstStyle/>
        <a:p>
          <a:endParaRPr kumimoji="1" lang="ja-JP" altLang="en-US"/>
        </a:p>
      </dgm:t>
    </dgm:pt>
    <dgm:pt modelId="{41F2162C-5C11-48BB-95A4-3D0FEC6CA715}" type="pres">
      <dgm:prSet presAssocID="{AD87A7F2-889F-4FD8-82FF-5FC48BD62817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C9C49C6-86ED-4383-B50F-AFC42CBA35A5}" type="pres">
      <dgm:prSet presAssocID="{AD87A7F2-889F-4FD8-82FF-5FC48BD62817}" presName="invisiNode" presStyleLbl="node1" presStyleIdx="2" presStyleCnt="3"/>
      <dgm:spPr/>
      <dgm:t>
        <a:bodyPr/>
        <a:lstStyle/>
        <a:p>
          <a:endParaRPr kumimoji="1" lang="ja-JP" altLang="en-US"/>
        </a:p>
      </dgm:t>
    </dgm:pt>
    <dgm:pt modelId="{D93B029F-425B-468D-A5E8-C01742FD0317}" type="pres">
      <dgm:prSet presAssocID="{AD87A7F2-889F-4FD8-82FF-5FC48BD62817}" presName="imagNode" presStyleLbl="fgImgPlace1" presStyleIdx="2" presStyleCnt="3"/>
      <dgm:spPr>
        <a:blipFill>
          <a:blip xmlns:r="http://schemas.openxmlformats.org/officeDocument/2006/relationships" r:embed="rId3"/>
          <a:srcRect/>
          <a:stretch>
            <a:fillRect l="-17000" r="-17000"/>
          </a:stretch>
        </a:blipFill>
      </dgm:spPr>
      <dgm:t>
        <a:bodyPr/>
        <a:lstStyle/>
        <a:p>
          <a:endParaRPr kumimoji="1" lang="ja-JP" altLang="en-US"/>
        </a:p>
      </dgm:t>
    </dgm:pt>
  </dgm:ptLst>
  <dgm:cxnLst>
    <dgm:cxn modelId="{BF5869B6-933D-4CEC-9899-0258D37C90EC}" type="presOf" srcId="{63AEE0F4-E2BE-43F6-8412-3AD97F9AF8FF}" destId="{6DA40A85-5EF4-4436-8D60-E7225F551E37}" srcOrd="0" destOrd="0" presId="urn:microsoft.com/office/officeart/2005/8/layout/hList7"/>
    <dgm:cxn modelId="{9E242955-0FFB-4235-A283-0BF91549D37B}" type="presOf" srcId="{63AEE0F4-E2BE-43F6-8412-3AD97F9AF8FF}" destId="{31D400E3-37DC-4114-9288-AA39CBFA37F2}" srcOrd="1" destOrd="0" presId="urn:microsoft.com/office/officeart/2005/8/layout/hList7"/>
    <dgm:cxn modelId="{EAFCDF98-8CBE-425D-B6B8-C47840163702}" srcId="{2B7C6613-F91A-4110-904B-83889F5C383E}" destId="{9F56A597-62F3-4906-B878-254D0C786FD5}" srcOrd="1" destOrd="0" parTransId="{18D3044C-0073-4546-B8D3-F97E1FCA99EB}" sibTransId="{AF4717BC-0F9D-4F2F-AA5A-5BE01D975C35}"/>
    <dgm:cxn modelId="{79211CD0-BE0B-4538-A794-F7E7A0338C8C}" type="presOf" srcId="{9F56A597-62F3-4906-B878-254D0C786FD5}" destId="{649399DD-E945-4956-9037-5FC6CFF74DFB}" srcOrd="0" destOrd="0" presId="urn:microsoft.com/office/officeart/2005/8/layout/hList7"/>
    <dgm:cxn modelId="{E368BFEE-5AFA-4443-9F96-E4EC71DA1B9A}" type="presOf" srcId="{9F56A597-62F3-4906-B878-254D0C786FD5}" destId="{6056E90D-65C0-4840-A2C2-668C35D7EED8}" srcOrd="1" destOrd="0" presId="urn:microsoft.com/office/officeart/2005/8/layout/hList7"/>
    <dgm:cxn modelId="{5B598602-797B-4A9B-9116-01C8AFC56639}" type="presOf" srcId="{AF4717BC-0F9D-4F2F-AA5A-5BE01D975C35}" destId="{8B4616E3-825E-4B30-B77D-A9343CFFB89E}" srcOrd="0" destOrd="0" presId="urn:microsoft.com/office/officeart/2005/8/layout/hList7"/>
    <dgm:cxn modelId="{14F7F318-A752-4D21-9CC8-988A6375A8D0}" type="presOf" srcId="{2B7C6613-F91A-4110-904B-83889F5C383E}" destId="{CE0E88BB-A273-41CC-81C0-659C20190D9E}" srcOrd="0" destOrd="0" presId="urn:microsoft.com/office/officeart/2005/8/layout/hList7"/>
    <dgm:cxn modelId="{13C2F899-C39B-4022-A429-6D968F4DFF25}" type="presOf" srcId="{AD87A7F2-889F-4FD8-82FF-5FC48BD62817}" destId="{BFA2CF67-9F2F-4510-B5FD-160EF3BFB1C3}" srcOrd="0" destOrd="0" presId="urn:microsoft.com/office/officeart/2005/8/layout/hList7"/>
    <dgm:cxn modelId="{612B30A7-C978-41C5-AEFD-B14EC859BE97}" srcId="{2B7C6613-F91A-4110-904B-83889F5C383E}" destId="{AD87A7F2-889F-4FD8-82FF-5FC48BD62817}" srcOrd="2" destOrd="0" parTransId="{92B9345C-83A1-4412-B380-97BFA70250E9}" sibTransId="{03228EA1-E67D-49BE-AE72-3F4C3DA138A7}"/>
    <dgm:cxn modelId="{8593DF89-736D-4682-B5A1-4AECB9AD168D}" type="presOf" srcId="{AD87A7F2-889F-4FD8-82FF-5FC48BD62817}" destId="{41F2162C-5C11-48BB-95A4-3D0FEC6CA715}" srcOrd="1" destOrd="0" presId="urn:microsoft.com/office/officeart/2005/8/layout/hList7"/>
    <dgm:cxn modelId="{C43EEABF-BA3B-4FC3-BFE6-ADBDDE9FDD9D}" type="presOf" srcId="{CF768B02-4EE7-4EE2-9783-ADECDB1CAAB7}" destId="{579FB67C-3D90-4681-B0BE-A8C2E143C71C}" srcOrd="0" destOrd="0" presId="urn:microsoft.com/office/officeart/2005/8/layout/hList7"/>
    <dgm:cxn modelId="{B77D3C30-6C61-4BBE-B000-89D52BB62A53}" srcId="{2B7C6613-F91A-4110-904B-83889F5C383E}" destId="{63AEE0F4-E2BE-43F6-8412-3AD97F9AF8FF}" srcOrd="0" destOrd="0" parTransId="{3A0D1F6A-B7B7-45EA-A696-DCC7675D1954}" sibTransId="{CF768B02-4EE7-4EE2-9783-ADECDB1CAAB7}"/>
    <dgm:cxn modelId="{1DCC4138-853F-4FD7-9932-E2383CD5648E}" type="presParOf" srcId="{CE0E88BB-A273-41CC-81C0-659C20190D9E}" destId="{6175D54D-99BF-438B-9853-5E0B5A3228B6}" srcOrd="0" destOrd="0" presId="urn:microsoft.com/office/officeart/2005/8/layout/hList7"/>
    <dgm:cxn modelId="{6717EBA4-5212-4764-A4D6-09F3AE90859D}" type="presParOf" srcId="{CE0E88BB-A273-41CC-81C0-659C20190D9E}" destId="{9E731D2A-F0FA-40C2-B242-BA34498226DF}" srcOrd="1" destOrd="0" presId="urn:microsoft.com/office/officeart/2005/8/layout/hList7"/>
    <dgm:cxn modelId="{E935E9D4-7946-4CDB-BCEA-A464B9C52B8B}" type="presParOf" srcId="{9E731D2A-F0FA-40C2-B242-BA34498226DF}" destId="{7FC31376-14AF-455D-B935-9D5B6712955F}" srcOrd="0" destOrd="0" presId="urn:microsoft.com/office/officeart/2005/8/layout/hList7"/>
    <dgm:cxn modelId="{A2A91F22-B98E-4F2D-9E0D-EAABA2FB744C}" type="presParOf" srcId="{7FC31376-14AF-455D-B935-9D5B6712955F}" destId="{6DA40A85-5EF4-4436-8D60-E7225F551E37}" srcOrd="0" destOrd="0" presId="urn:microsoft.com/office/officeart/2005/8/layout/hList7"/>
    <dgm:cxn modelId="{BFB5A228-D1E9-4F27-9473-0D7A2CE631E3}" type="presParOf" srcId="{7FC31376-14AF-455D-B935-9D5B6712955F}" destId="{31D400E3-37DC-4114-9288-AA39CBFA37F2}" srcOrd="1" destOrd="0" presId="urn:microsoft.com/office/officeart/2005/8/layout/hList7"/>
    <dgm:cxn modelId="{CE4CC98D-7E20-46CE-A8DA-A1936E89AFC1}" type="presParOf" srcId="{7FC31376-14AF-455D-B935-9D5B6712955F}" destId="{CFB4FE9B-CB4A-4F8A-9BAD-75438D1214D6}" srcOrd="2" destOrd="0" presId="urn:microsoft.com/office/officeart/2005/8/layout/hList7"/>
    <dgm:cxn modelId="{A0917FB6-A75A-45C5-8C16-351D9D68E046}" type="presParOf" srcId="{7FC31376-14AF-455D-B935-9D5B6712955F}" destId="{22A02F8B-2491-4228-957A-3AE102248877}" srcOrd="3" destOrd="0" presId="urn:microsoft.com/office/officeart/2005/8/layout/hList7"/>
    <dgm:cxn modelId="{BC42091C-D6B3-426A-B1A2-23E450870A85}" type="presParOf" srcId="{9E731D2A-F0FA-40C2-B242-BA34498226DF}" destId="{579FB67C-3D90-4681-B0BE-A8C2E143C71C}" srcOrd="1" destOrd="0" presId="urn:microsoft.com/office/officeart/2005/8/layout/hList7"/>
    <dgm:cxn modelId="{13CD8630-5B95-4730-801D-7830E01D2902}" type="presParOf" srcId="{9E731D2A-F0FA-40C2-B242-BA34498226DF}" destId="{B4EF296B-D6BB-4FAA-89FF-C0CFA348DD32}" srcOrd="2" destOrd="0" presId="urn:microsoft.com/office/officeart/2005/8/layout/hList7"/>
    <dgm:cxn modelId="{E8365C84-8BEA-439E-8E26-275A90F70E70}" type="presParOf" srcId="{B4EF296B-D6BB-4FAA-89FF-C0CFA348DD32}" destId="{649399DD-E945-4956-9037-5FC6CFF74DFB}" srcOrd="0" destOrd="0" presId="urn:microsoft.com/office/officeart/2005/8/layout/hList7"/>
    <dgm:cxn modelId="{3D93A3DD-7624-4C62-96D8-70CAB3422856}" type="presParOf" srcId="{B4EF296B-D6BB-4FAA-89FF-C0CFA348DD32}" destId="{6056E90D-65C0-4840-A2C2-668C35D7EED8}" srcOrd="1" destOrd="0" presId="urn:microsoft.com/office/officeart/2005/8/layout/hList7"/>
    <dgm:cxn modelId="{BD2DF045-466C-49CE-A5C6-590258869EDA}" type="presParOf" srcId="{B4EF296B-D6BB-4FAA-89FF-C0CFA348DD32}" destId="{0EE50F5C-3D5A-451D-AC15-A86D0A3D9BBC}" srcOrd="2" destOrd="0" presId="urn:microsoft.com/office/officeart/2005/8/layout/hList7"/>
    <dgm:cxn modelId="{34D7C40E-7183-485D-839B-E2B7293DAA75}" type="presParOf" srcId="{B4EF296B-D6BB-4FAA-89FF-C0CFA348DD32}" destId="{513999EE-86D8-47B9-B1DB-837E06970233}" srcOrd="3" destOrd="0" presId="urn:microsoft.com/office/officeart/2005/8/layout/hList7"/>
    <dgm:cxn modelId="{D7C58157-D48E-4A79-A632-70162659C4C2}" type="presParOf" srcId="{9E731D2A-F0FA-40C2-B242-BA34498226DF}" destId="{8B4616E3-825E-4B30-B77D-A9343CFFB89E}" srcOrd="3" destOrd="0" presId="urn:microsoft.com/office/officeart/2005/8/layout/hList7"/>
    <dgm:cxn modelId="{1D536E48-F782-4ED1-BEE6-E8271720F22E}" type="presParOf" srcId="{9E731D2A-F0FA-40C2-B242-BA34498226DF}" destId="{202B178E-EF8A-4AF4-83B9-2D5C5C679815}" srcOrd="4" destOrd="0" presId="urn:microsoft.com/office/officeart/2005/8/layout/hList7"/>
    <dgm:cxn modelId="{4F5CC5D6-90B8-41CD-9ED2-FB8B089E8990}" type="presParOf" srcId="{202B178E-EF8A-4AF4-83B9-2D5C5C679815}" destId="{BFA2CF67-9F2F-4510-B5FD-160EF3BFB1C3}" srcOrd="0" destOrd="0" presId="urn:microsoft.com/office/officeart/2005/8/layout/hList7"/>
    <dgm:cxn modelId="{16BAFD98-636A-4B2B-BBAC-BCF37EBD8C05}" type="presParOf" srcId="{202B178E-EF8A-4AF4-83B9-2D5C5C679815}" destId="{41F2162C-5C11-48BB-95A4-3D0FEC6CA715}" srcOrd="1" destOrd="0" presId="urn:microsoft.com/office/officeart/2005/8/layout/hList7"/>
    <dgm:cxn modelId="{2594E5CA-6134-43C1-9F11-B7D83F7C02ED}" type="presParOf" srcId="{202B178E-EF8A-4AF4-83B9-2D5C5C679815}" destId="{BC9C49C6-86ED-4383-B50F-AFC42CBA35A5}" srcOrd="2" destOrd="0" presId="urn:microsoft.com/office/officeart/2005/8/layout/hList7"/>
    <dgm:cxn modelId="{8A3B319D-CBE2-4AA5-99C9-DC7269C01B37}" type="presParOf" srcId="{202B178E-EF8A-4AF4-83B9-2D5C5C679815}" destId="{D93B029F-425B-468D-A5E8-C01742FD0317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E9AA8C-66AE-4EC6-B4C8-6FFE1B643A52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kumimoji="1" lang="ja-JP" altLang="en-US"/>
        </a:p>
      </dgm:t>
    </dgm:pt>
    <dgm:pt modelId="{295D59B6-47C7-4260-95CB-68A3486D3950}">
      <dgm:prSet/>
      <dgm:spPr/>
      <dgm:t>
        <a:bodyPr/>
        <a:lstStyle/>
        <a:p>
          <a:pPr rtl="0"/>
          <a:r>
            <a:rPr kumimoji="1" lang="ja-JP" smtClean="0"/>
            <a:t>充電時間が長い</a:t>
          </a:r>
          <a:endParaRPr lang="ja-JP"/>
        </a:p>
      </dgm:t>
    </dgm:pt>
    <dgm:pt modelId="{3E6D999D-29D3-403E-97D2-25F7A5FADEE6}" type="parTrans" cxnId="{946EEAEC-5223-4554-8B32-D3E4B19CCB8F}">
      <dgm:prSet/>
      <dgm:spPr/>
      <dgm:t>
        <a:bodyPr/>
        <a:lstStyle/>
        <a:p>
          <a:endParaRPr kumimoji="1" lang="ja-JP" altLang="en-US"/>
        </a:p>
      </dgm:t>
    </dgm:pt>
    <dgm:pt modelId="{85B2560B-0381-422E-8199-D338A29153FD}" type="sibTrans" cxnId="{946EEAEC-5223-4554-8B32-D3E4B19CCB8F}">
      <dgm:prSet/>
      <dgm:spPr/>
      <dgm:t>
        <a:bodyPr/>
        <a:lstStyle/>
        <a:p>
          <a:endParaRPr kumimoji="1" lang="ja-JP" altLang="en-US"/>
        </a:p>
      </dgm:t>
    </dgm:pt>
    <dgm:pt modelId="{D179BB63-0964-4EBB-9B6A-70CF2DA93F72}">
      <dgm:prSet/>
      <dgm:spPr/>
      <dgm:t>
        <a:bodyPr/>
        <a:lstStyle/>
        <a:p>
          <a:pPr rtl="0"/>
          <a:r>
            <a:rPr kumimoji="1" lang="ja-JP" smtClean="0"/>
            <a:t>充電施設が少ない</a:t>
          </a:r>
          <a:endParaRPr lang="ja-JP"/>
        </a:p>
      </dgm:t>
    </dgm:pt>
    <dgm:pt modelId="{5BFB1D60-0FCA-4B40-80B2-2D5437604CE3}" type="parTrans" cxnId="{98A6FF87-60D1-4A43-9615-9BC9A47C786A}">
      <dgm:prSet/>
      <dgm:spPr/>
      <dgm:t>
        <a:bodyPr/>
        <a:lstStyle/>
        <a:p>
          <a:endParaRPr kumimoji="1" lang="ja-JP" altLang="en-US"/>
        </a:p>
      </dgm:t>
    </dgm:pt>
    <dgm:pt modelId="{CC7092C9-6C71-41DD-AD91-6DF627E4F2EF}" type="sibTrans" cxnId="{98A6FF87-60D1-4A43-9615-9BC9A47C786A}">
      <dgm:prSet/>
      <dgm:spPr/>
      <dgm:t>
        <a:bodyPr/>
        <a:lstStyle/>
        <a:p>
          <a:endParaRPr kumimoji="1" lang="ja-JP" altLang="en-US"/>
        </a:p>
      </dgm:t>
    </dgm:pt>
    <dgm:pt modelId="{565A45FB-13B7-410F-BB03-D1A021C297AB}">
      <dgm:prSet/>
      <dgm:spPr/>
      <dgm:t>
        <a:bodyPr/>
        <a:lstStyle/>
        <a:p>
          <a:pPr rtl="0"/>
          <a:r>
            <a:rPr kumimoji="1" lang="ja-JP" smtClean="0"/>
            <a:t>ガソリン車に比べ価格が高い</a:t>
          </a:r>
          <a:endParaRPr lang="ja-JP"/>
        </a:p>
      </dgm:t>
    </dgm:pt>
    <dgm:pt modelId="{E54CEB47-EB98-4F7D-B159-06FF68CCFDC6}" type="parTrans" cxnId="{36D5A3D1-7797-4D51-91D8-E1E1B9E8241A}">
      <dgm:prSet/>
      <dgm:spPr/>
      <dgm:t>
        <a:bodyPr/>
        <a:lstStyle/>
        <a:p>
          <a:endParaRPr kumimoji="1" lang="ja-JP" altLang="en-US"/>
        </a:p>
      </dgm:t>
    </dgm:pt>
    <dgm:pt modelId="{F1F2F907-E7F8-486E-B86F-B575A2CB3B0F}" type="sibTrans" cxnId="{36D5A3D1-7797-4D51-91D8-E1E1B9E8241A}">
      <dgm:prSet/>
      <dgm:spPr/>
      <dgm:t>
        <a:bodyPr/>
        <a:lstStyle/>
        <a:p>
          <a:endParaRPr kumimoji="1" lang="ja-JP" altLang="en-US"/>
        </a:p>
      </dgm:t>
    </dgm:pt>
    <dgm:pt modelId="{ED11E49F-9560-4EC3-90AB-18977A32E033}">
      <dgm:prSet/>
      <dgm:spPr/>
      <dgm:t>
        <a:bodyPr/>
        <a:lstStyle/>
        <a:p>
          <a:pPr rtl="0"/>
          <a:r>
            <a:rPr kumimoji="1" lang="ja-JP" smtClean="0"/>
            <a:t>従来車に比べて性能が劣る</a:t>
          </a:r>
          <a:endParaRPr lang="ja-JP"/>
        </a:p>
      </dgm:t>
    </dgm:pt>
    <dgm:pt modelId="{5FAC0F63-DBD8-4142-B6F8-DDE5D971FFDC}" type="parTrans" cxnId="{3223652C-A809-4E47-A778-B5585CCA8F6B}">
      <dgm:prSet/>
      <dgm:spPr/>
      <dgm:t>
        <a:bodyPr/>
        <a:lstStyle/>
        <a:p>
          <a:endParaRPr kumimoji="1" lang="ja-JP" altLang="en-US"/>
        </a:p>
      </dgm:t>
    </dgm:pt>
    <dgm:pt modelId="{2538EBA8-C50D-4E20-B534-446F6C734D48}" type="sibTrans" cxnId="{3223652C-A809-4E47-A778-B5585CCA8F6B}">
      <dgm:prSet/>
      <dgm:spPr/>
      <dgm:t>
        <a:bodyPr/>
        <a:lstStyle/>
        <a:p>
          <a:endParaRPr kumimoji="1" lang="ja-JP" altLang="en-US"/>
        </a:p>
      </dgm:t>
    </dgm:pt>
    <dgm:pt modelId="{8007B728-0926-4856-9245-F8C21664BB2B}" type="pres">
      <dgm:prSet presAssocID="{A9E9AA8C-66AE-4EC6-B4C8-6FFE1B643A5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EA9D02C4-6D8A-4275-9A24-56958218B612}" type="pres">
      <dgm:prSet presAssocID="{295D59B6-47C7-4260-95CB-68A3486D3950}" presName="circle1" presStyleLbl="node1" presStyleIdx="0" presStyleCnt="4"/>
      <dgm:spPr/>
    </dgm:pt>
    <dgm:pt modelId="{E018F76F-4337-47ED-8ACB-EF02B084D72B}" type="pres">
      <dgm:prSet presAssocID="{295D59B6-47C7-4260-95CB-68A3486D3950}" presName="space" presStyleCnt="0"/>
      <dgm:spPr/>
    </dgm:pt>
    <dgm:pt modelId="{D1FC9490-FBC5-4285-94D6-F6A9FF0C0FCD}" type="pres">
      <dgm:prSet presAssocID="{295D59B6-47C7-4260-95CB-68A3486D3950}" presName="rect1" presStyleLbl="alignAcc1" presStyleIdx="0" presStyleCnt="4"/>
      <dgm:spPr/>
      <dgm:t>
        <a:bodyPr/>
        <a:lstStyle/>
        <a:p>
          <a:endParaRPr kumimoji="1" lang="ja-JP" altLang="en-US"/>
        </a:p>
      </dgm:t>
    </dgm:pt>
    <dgm:pt modelId="{D70100A4-965E-4E82-BB0C-04BF6CCBA8EC}" type="pres">
      <dgm:prSet presAssocID="{D179BB63-0964-4EBB-9B6A-70CF2DA93F72}" presName="vertSpace2" presStyleLbl="node1" presStyleIdx="0" presStyleCnt="4"/>
      <dgm:spPr/>
    </dgm:pt>
    <dgm:pt modelId="{E25009A5-2D9F-4244-BD71-7939AE342E73}" type="pres">
      <dgm:prSet presAssocID="{D179BB63-0964-4EBB-9B6A-70CF2DA93F72}" presName="circle2" presStyleLbl="node1" presStyleIdx="1" presStyleCnt="4"/>
      <dgm:spPr/>
    </dgm:pt>
    <dgm:pt modelId="{C9010331-313F-448E-B9BC-9BB0FB39C6B0}" type="pres">
      <dgm:prSet presAssocID="{D179BB63-0964-4EBB-9B6A-70CF2DA93F72}" presName="rect2" presStyleLbl="alignAcc1" presStyleIdx="1" presStyleCnt="4"/>
      <dgm:spPr/>
      <dgm:t>
        <a:bodyPr/>
        <a:lstStyle/>
        <a:p>
          <a:endParaRPr kumimoji="1" lang="ja-JP" altLang="en-US"/>
        </a:p>
      </dgm:t>
    </dgm:pt>
    <dgm:pt modelId="{AC60AD7A-0F6C-4724-A61C-1DE909244D9C}" type="pres">
      <dgm:prSet presAssocID="{565A45FB-13B7-410F-BB03-D1A021C297AB}" presName="vertSpace3" presStyleLbl="node1" presStyleIdx="1" presStyleCnt="4"/>
      <dgm:spPr/>
    </dgm:pt>
    <dgm:pt modelId="{DED88ED9-3F23-4FC6-8688-50224B7C9F87}" type="pres">
      <dgm:prSet presAssocID="{565A45FB-13B7-410F-BB03-D1A021C297AB}" presName="circle3" presStyleLbl="node1" presStyleIdx="2" presStyleCnt="4"/>
      <dgm:spPr/>
    </dgm:pt>
    <dgm:pt modelId="{92236FCC-4DAE-433E-83EB-81EFBF23947D}" type="pres">
      <dgm:prSet presAssocID="{565A45FB-13B7-410F-BB03-D1A021C297AB}" presName="rect3" presStyleLbl="alignAcc1" presStyleIdx="2" presStyleCnt="4"/>
      <dgm:spPr/>
      <dgm:t>
        <a:bodyPr/>
        <a:lstStyle/>
        <a:p>
          <a:endParaRPr kumimoji="1" lang="ja-JP" altLang="en-US"/>
        </a:p>
      </dgm:t>
    </dgm:pt>
    <dgm:pt modelId="{65BF1D2D-B760-4E7F-9C80-3D111F6FCE39}" type="pres">
      <dgm:prSet presAssocID="{ED11E49F-9560-4EC3-90AB-18977A32E033}" presName="vertSpace4" presStyleLbl="node1" presStyleIdx="2" presStyleCnt="4"/>
      <dgm:spPr/>
    </dgm:pt>
    <dgm:pt modelId="{0FEFC183-0659-4221-9707-E740A8334C63}" type="pres">
      <dgm:prSet presAssocID="{ED11E49F-9560-4EC3-90AB-18977A32E033}" presName="circle4" presStyleLbl="node1" presStyleIdx="3" presStyleCnt="4"/>
      <dgm:spPr/>
    </dgm:pt>
    <dgm:pt modelId="{595C9559-5EF9-4895-83AD-6AA73ADE461E}" type="pres">
      <dgm:prSet presAssocID="{ED11E49F-9560-4EC3-90AB-18977A32E033}" presName="rect4" presStyleLbl="alignAcc1" presStyleIdx="3" presStyleCnt="4"/>
      <dgm:spPr/>
      <dgm:t>
        <a:bodyPr/>
        <a:lstStyle/>
        <a:p>
          <a:endParaRPr kumimoji="1" lang="ja-JP" altLang="en-US"/>
        </a:p>
      </dgm:t>
    </dgm:pt>
    <dgm:pt modelId="{EF091E1E-DD4A-4BCE-A893-F64B5F1F1FD5}" type="pres">
      <dgm:prSet presAssocID="{295D59B6-47C7-4260-95CB-68A3486D3950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C0FD88C-9FC3-471F-99C0-F1593AD40F38}" type="pres">
      <dgm:prSet presAssocID="{D179BB63-0964-4EBB-9B6A-70CF2DA93F72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87C2641-E2CD-40F3-9E48-366E49BD17D8}" type="pres">
      <dgm:prSet presAssocID="{565A45FB-13B7-410F-BB03-D1A021C297AB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BFED14C-6218-413D-9B57-44B765361A2E}" type="pres">
      <dgm:prSet presAssocID="{ED11E49F-9560-4EC3-90AB-18977A32E033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36D5A3D1-7797-4D51-91D8-E1E1B9E8241A}" srcId="{A9E9AA8C-66AE-4EC6-B4C8-6FFE1B643A52}" destId="{565A45FB-13B7-410F-BB03-D1A021C297AB}" srcOrd="2" destOrd="0" parTransId="{E54CEB47-EB98-4F7D-B159-06FF68CCFDC6}" sibTransId="{F1F2F907-E7F8-486E-B86F-B575A2CB3B0F}"/>
    <dgm:cxn modelId="{2C0AA832-72A5-4B29-B3CF-47D7A3F08D48}" type="presOf" srcId="{565A45FB-13B7-410F-BB03-D1A021C297AB}" destId="{687C2641-E2CD-40F3-9E48-366E49BD17D8}" srcOrd="1" destOrd="0" presId="urn:microsoft.com/office/officeart/2005/8/layout/target3"/>
    <dgm:cxn modelId="{4B1CC317-8F5D-4880-AD99-B0EF32E720B6}" type="presOf" srcId="{A9E9AA8C-66AE-4EC6-B4C8-6FFE1B643A52}" destId="{8007B728-0926-4856-9245-F8C21664BB2B}" srcOrd="0" destOrd="0" presId="urn:microsoft.com/office/officeart/2005/8/layout/target3"/>
    <dgm:cxn modelId="{BE953606-7898-4305-9396-51DED4DA6669}" type="presOf" srcId="{295D59B6-47C7-4260-95CB-68A3486D3950}" destId="{EF091E1E-DD4A-4BCE-A893-F64B5F1F1FD5}" srcOrd="1" destOrd="0" presId="urn:microsoft.com/office/officeart/2005/8/layout/target3"/>
    <dgm:cxn modelId="{3223652C-A809-4E47-A778-B5585CCA8F6B}" srcId="{A9E9AA8C-66AE-4EC6-B4C8-6FFE1B643A52}" destId="{ED11E49F-9560-4EC3-90AB-18977A32E033}" srcOrd="3" destOrd="0" parTransId="{5FAC0F63-DBD8-4142-B6F8-DDE5D971FFDC}" sibTransId="{2538EBA8-C50D-4E20-B534-446F6C734D48}"/>
    <dgm:cxn modelId="{946EEAEC-5223-4554-8B32-D3E4B19CCB8F}" srcId="{A9E9AA8C-66AE-4EC6-B4C8-6FFE1B643A52}" destId="{295D59B6-47C7-4260-95CB-68A3486D3950}" srcOrd="0" destOrd="0" parTransId="{3E6D999D-29D3-403E-97D2-25F7A5FADEE6}" sibTransId="{85B2560B-0381-422E-8199-D338A29153FD}"/>
    <dgm:cxn modelId="{98A6FF87-60D1-4A43-9615-9BC9A47C786A}" srcId="{A9E9AA8C-66AE-4EC6-B4C8-6FFE1B643A52}" destId="{D179BB63-0964-4EBB-9B6A-70CF2DA93F72}" srcOrd="1" destOrd="0" parTransId="{5BFB1D60-0FCA-4B40-80B2-2D5437604CE3}" sibTransId="{CC7092C9-6C71-41DD-AD91-6DF627E4F2EF}"/>
    <dgm:cxn modelId="{96F158DB-3CAE-461F-8760-C1CAC5B9EE53}" type="presOf" srcId="{ED11E49F-9560-4EC3-90AB-18977A32E033}" destId="{5BFED14C-6218-413D-9B57-44B765361A2E}" srcOrd="1" destOrd="0" presId="urn:microsoft.com/office/officeart/2005/8/layout/target3"/>
    <dgm:cxn modelId="{1A8AECC1-FD42-4692-8F18-EFB568063C09}" type="presOf" srcId="{565A45FB-13B7-410F-BB03-D1A021C297AB}" destId="{92236FCC-4DAE-433E-83EB-81EFBF23947D}" srcOrd="0" destOrd="0" presId="urn:microsoft.com/office/officeart/2005/8/layout/target3"/>
    <dgm:cxn modelId="{E8CB6E53-868B-465C-B83F-A2C46FE56F96}" type="presOf" srcId="{295D59B6-47C7-4260-95CB-68A3486D3950}" destId="{D1FC9490-FBC5-4285-94D6-F6A9FF0C0FCD}" srcOrd="0" destOrd="0" presId="urn:microsoft.com/office/officeart/2005/8/layout/target3"/>
    <dgm:cxn modelId="{FE383C97-CFE7-42D2-BFFB-232C7A904287}" type="presOf" srcId="{D179BB63-0964-4EBB-9B6A-70CF2DA93F72}" destId="{C9010331-313F-448E-B9BC-9BB0FB39C6B0}" srcOrd="0" destOrd="0" presId="urn:microsoft.com/office/officeart/2005/8/layout/target3"/>
    <dgm:cxn modelId="{72263DBD-FE51-482B-8E92-0D160EB3AA7B}" type="presOf" srcId="{ED11E49F-9560-4EC3-90AB-18977A32E033}" destId="{595C9559-5EF9-4895-83AD-6AA73ADE461E}" srcOrd="0" destOrd="0" presId="urn:microsoft.com/office/officeart/2005/8/layout/target3"/>
    <dgm:cxn modelId="{ADDE655F-DFC2-4280-98B4-18B088B58E36}" type="presOf" srcId="{D179BB63-0964-4EBB-9B6A-70CF2DA93F72}" destId="{BC0FD88C-9FC3-471F-99C0-F1593AD40F38}" srcOrd="1" destOrd="0" presId="urn:microsoft.com/office/officeart/2005/8/layout/target3"/>
    <dgm:cxn modelId="{2802CFD4-5030-412A-AE1E-740C5381CA50}" type="presParOf" srcId="{8007B728-0926-4856-9245-F8C21664BB2B}" destId="{EA9D02C4-6D8A-4275-9A24-56958218B612}" srcOrd="0" destOrd="0" presId="urn:microsoft.com/office/officeart/2005/8/layout/target3"/>
    <dgm:cxn modelId="{CC6FA7DA-30CF-47EC-8476-3127ADA6BD1B}" type="presParOf" srcId="{8007B728-0926-4856-9245-F8C21664BB2B}" destId="{E018F76F-4337-47ED-8ACB-EF02B084D72B}" srcOrd="1" destOrd="0" presId="urn:microsoft.com/office/officeart/2005/8/layout/target3"/>
    <dgm:cxn modelId="{BE07F33D-4630-429F-9179-803AAE95C4F9}" type="presParOf" srcId="{8007B728-0926-4856-9245-F8C21664BB2B}" destId="{D1FC9490-FBC5-4285-94D6-F6A9FF0C0FCD}" srcOrd="2" destOrd="0" presId="urn:microsoft.com/office/officeart/2005/8/layout/target3"/>
    <dgm:cxn modelId="{AEC2C808-AEA8-4151-A6E2-E03A6EA250C4}" type="presParOf" srcId="{8007B728-0926-4856-9245-F8C21664BB2B}" destId="{D70100A4-965E-4E82-BB0C-04BF6CCBA8EC}" srcOrd="3" destOrd="0" presId="urn:microsoft.com/office/officeart/2005/8/layout/target3"/>
    <dgm:cxn modelId="{45302CF8-ABF6-4DC9-ACE5-78EF822339B9}" type="presParOf" srcId="{8007B728-0926-4856-9245-F8C21664BB2B}" destId="{E25009A5-2D9F-4244-BD71-7939AE342E73}" srcOrd="4" destOrd="0" presId="urn:microsoft.com/office/officeart/2005/8/layout/target3"/>
    <dgm:cxn modelId="{235B7F0B-ACD5-46ED-AD85-0E892D24A46D}" type="presParOf" srcId="{8007B728-0926-4856-9245-F8C21664BB2B}" destId="{C9010331-313F-448E-B9BC-9BB0FB39C6B0}" srcOrd="5" destOrd="0" presId="urn:microsoft.com/office/officeart/2005/8/layout/target3"/>
    <dgm:cxn modelId="{7507EE2B-4D61-49F0-8F1B-9C70CDBE6476}" type="presParOf" srcId="{8007B728-0926-4856-9245-F8C21664BB2B}" destId="{AC60AD7A-0F6C-4724-A61C-1DE909244D9C}" srcOrd="6" destOrd="0" presId="urn:microsoft.com/office/officeart/2005/8/layout/target3"/>
    <dgm:cxn modelId="{2D1109E9-B700-4CFB-A4BE-577847D5AD7D}" type="presParOf" srcId="{8007B728-0926-4856-9245-F8C21664BB2B}" destId="{DED88ED9-3F23-4FC6-8688-50224B7C9F87}" srcOrd="7" destOrd="0" presId="urn:microsoft.com/office/officeart/2005/8/layout/target3"/>
    <dgm:cxn modelId="{63E2D342-59AB-4C1F-B873-DA0CB5933378}" type="presParOf" srcId="{8007B728-0926-4856-9245-F8C21664BB2B}" destId="{92236FCC-4DAE-433E-83EB-81EFBF23947D}" srcOrd="8" destOrd="0" presId="urn:microsoft.com/office/officeart/2005/8/layout/target3"/>
    <dgm:cxn modelId="{2974CA40-3104-4A99-AB2C-177FC26F6DAB}" type="presParOf" srcId="{8007B728-0926-4856-9245-F8C21664BB2B}" destId="{65BF1D2D-B760-4E7F-9C80-3D111F6FCE39}" srcOrd="9" destOrd="0" presId="urn:microsoft.com/office/officeart/2005/8/layout/target3"/>
    <dgm:cxn modelId="{B3CF6443-5658-45AB-B54D-009392CE3573}" type="presParOf" srcId="{8007B728-0926-4856-9245-F8C21664BB2B}" destId="{0FEFC183-0659-4221-9707-E740A8334C63}" srcOrd="10" destOrd="0" presId="urn:microsoft.com/office/officeart/2005/8/layout/target3"/>
    <dgm:cxn modelId="{F13BA83A-F834-4816-9650-76AB0BD1EAC7}" type="presParOf" srcId="{8007B728-0926-4856-9245-F8C21664BB2B}" destId="{595C9559-5EF9-4895-83AD-6AA73ADE461E}" srcOrd="11" destOrd="0" presId="urn:microsoft.com/office/officeart/2005/8/layout/target3"/>
    <dgm:cxn modelId="{B9B06CE8-D212-4552-8451-F7FF904CCEF1}" type="presParOf" srcId="{8007B728-0926-4856-9245-F8C21664BB2B}" destId="{EF091E1E-DD4A-4BCE-A893-F64B5F1F1FD5}" srcOrd="12" destOrd="0" presId="urn:microsoft.com/office/officeart/2005/8/layout/target3"/>
    <dgm:cxn modelId="{7241316E-085C-4C1B-8804-F803149A989E}" type="presParOf" srcId="{8007B728-0926-4856-9245-F8C21664BB2B}" destId="{BC0FD88C-9FC3-471F-99C0-F1593AD40F38}" srcOrd="13" destOrd="0" presId="urn:microsoft.com/office/officeart/2005/8/layout/target3"/>
    <dgm:cxn modelId="{C882E342-17BC-4C3C-9B5E-26A7BEDF0E70}" type="presParOf" srcId="{8007B728-0926-4856-9245-F8C21664BB2B}" destId="{687C2641-E2CD-40F3-9E48-366E49BD17D8}" srcOrd="14" destOrd="0" presId="urn:microsoft.com/office/officeart/2005/8/layout/target3"/>
    <dgm:cxn modelId="{07B4799B-F29D-464F-91CC-FF387DBCBE40}" type="presParOf" srcId="{8007B728-0926-4856-9245-F8C21664BB2B}" destId="{5BFED14C-6218-413D-9B57-44B765361A2E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40A85-5EF4-4436-8D60-E7225F551E37}">
      <dsp:nvSpPr>
        <dsp:cNvPr id="0" name=""/>
        <dsp:cNvSpPr/>
      </dsp:nvSpPr>
      <dsp:spPr>
        <a:xfrm>
          <a:off x="1727" y="0"/>
          <a:ext cx="2688282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sz="3000" kern="1200" smtClean="0"/>
            <a:t>販売価格を低く抑える</a:t>
          </a:r>
          <a:endParaRPr lang="ja-JP" sz="3000" kern="1200"/>
        </a:p>
      </dsp:txBody>
      <dsp:txXfrm>
        <a:off x="1727" y="1810385"/>
        <a:ext cx="2688282" cy="1810385"/>
      </dsp:txXfrm>
    </dsp:sp>
    <dsp:sp modelId="{22A02F8B-2491-4228-957A-3AE102248877}">
      <dsp:nvSpPr>
        <dsp:cNvPr id="0" name=""/>
        <dsp:cNvSpPr/>
      </dsp:nvSpPr>
      <dsp:spPr>
        <a:xfrm>
          <a:off x="592296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9399DD-E945-4956-9037-5FC6CFF74DFB}">
      <dsp:nvSpPr>
        <dsp:cNvPr id="0" name=""/>
        <dsp:cNvSpPr/>
      </dsp:nvSpPr>
      <dsp:spPr>
        <a:xfrm>
          <a:off x="2770658" y="0"/>
          <a:ext cx="2688282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sz="3000" kern="1200" dirty="0" smtClean="0"/>
            <a:t>ガソリン車並みの台数を販売</a:t>
          </a:r>
          <a:endParaRPr lang="ja-JP" sz="3000" kern="1200" dirty="0"/>
        </a:p>
      </dsp:txBody>
      <dsp:txXfrm>
        <a:off x="2770658" y="1810385"/>
        <a:ext cx="2688282" cy="1810385"/>
      </dsp:txXfrm>
    </dsp:sp>
    <dsp:sp modelId="{513999EE-86D8-47B9-B1DB-837E06970233}">
      <dsp:nvSpPr>
        <dsp:cNvPr id="0" name=""/>
        <dsp:cNvSpPr/>
      </dsp:nvSpPr>
      <dsp:spPr>
        <a:xfrm>
          <a:off x="3361227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A2CF67-9F2F-4510-B5FD-160EF3BFB1C3}">
      <dsp:nvSpPr>
        <dsp:cNvPr id="0" name=""/>
        <dsp:cNvSpPr/>
      </dsp:nvSpPr>
      <dsp:spPr>
        <a:xfrm>
          <a:off x="5539589" y="0"/>
          <a:ext cx="2688282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sz="3000" kern="1200" dirty="0" smtClean="0"/>
            <a:t>燃料電池車の普及を図る</a:t>
          </a:r>
          <a:endParaRPr lang="ja-JP" sz="3000" kern="1200" dirty="0"/>
        </a:p>
      </dsp:txBody>
      <dsp:txXfrm>
        <a:off x="5539589" y="1810385"/>
        <a:ext cx="2688282" cy="1810385"/>
      </dsp:txXfrm>
    </dsp:sp>
    <dsp:sp modelId="{D93B029F-425B-468D-A5E8-C01742FD0317}">
      <dsp:nvSpPr>
        <dsp:cNvPr id="0" name=""/>
        <dsp:cNvSpPr/>
      </dsp:nvSpPr>
      <dsp:spPr>
        <a:xfrm>
          <a:off x="6130158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75D54D-99BF-438B-9853-5E0B5A3228B6}">
      <dsp:nvSpPr>
        <dsp:cNvPr id="0" name=""/>
        <dsp:cNvSpPr/>
      </dsp:nvSpPr>
      <dsp:spPr>
        <a:xfrm>
          <a:off x="329183" y="3620770"/>
          <a:ext cx="7571232" cy="678894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D02C4-6D8A-4275-9A24-56958218B612}">
      <dsp:nvSpPr>
        <dsp:cNvPr id="0" name=""/>
        <dsp:cNvSpPr/>
      </dsp:nvSpPr>
      <dsp:spPr>
        <a:xfrm>
          <a:off x="0" y="0"/>
          <a:ext cx="4525963" cy="45259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FC9490-FBC5-4285-94D6-F6A9FF0C0FCD}">
      <dsp:nvSpPr>
        <dsp:cNvPr id="0" name=""/>
        <dsp:cNvSpPr/>
      </dsp:nvSpPr>
      <dsp:spPr>
        <a:xfrm>
          <a:off x="2262981" y="0"/>
          <a:ext cx="5966618" cy="4525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sz="3500" kern="1200" smtClean="0"/>
            <a:t>充電時間が長い</a:t>
          </a:r>
          <a:endParaRPr lang="ja-JP" sz="3500" kern="1200"/>
        </a:p>
      </dsp:txBody>
      <dsp:txXfrm>
        <a:off x="2262981" y="0"/>
        <a:ext cx="5966618" cy="961767"/>
      </dsp:txXfrm>
    </dsp:sp>
    <dsp:sp modelId="{E25009A5-2D9F-4244-BD71-7939AE342E73}">
      <dsp:nvSpPr>
        <dsp:cNvPr id="0" name=""/>
        <dsp:cNvSpPr/>
      </dsp:nvSpPr>
      <dsp:spPr>
        <a:xfrm>
          <a:off x="594032" y="961767"/>
          <a:ext cx="3337897" cy="333789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010331-313F-448E-B9BC-9BB0FB39C6B0}">
      <dsp:nvSpPr>
        <dsp:cNvPr id="0" name=""/>
        <dsp:cNvSpPr/>
      </dsp:nvSpPr>
      <dsp:spPr>
        <a:xfrm>
          <a:off x="2262981" y="961767"/>
          <a:ext cx="5966618" cy="33378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sz="3500" kern="1200" smtClean="0"/>
            <a:t>充電施設が少ない</a:t>
          </a:r>
          <a:endParaRPr lang="ja-JP" sz="3500" kern="1200"/>
        </a:p>
      </dsp:txBody>
      <dsp:txXfrm>
        <a:off x="2262981" y="961767"/>
        <a:ext cx="5966618" cy="961767"/>
      </dsp:txXfrm>
    </dsp:sp>
    <dsp:sp modelId="{DED88ED9-3F23-4FC6-8688-50224B7C9F87}">
      <dsp:nvSpPr>
        <dsp:cNvPr id="0" name=""/>
        <dsp:cNvSpPr/>
      </dsp:nvSpPr>
      <dsp:spPr>
        <a:xfrm>
          <a:off x="1188065" y="1923534"/>
          <a:ext cx="2149832" cy="214983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236FCC-4DAE-433E-83EB-81EFBF23947D}">
      <dsp:nvSpPr>
        <dsp:cNvPr id="0" name=""/>
        <dsp:cNvSpPr/>
      </dsp:nvSpPr>
      <dsp:spPr>
        <a:xfrm>
          <a:off x="2262981" y="1923534"/>
          <a:ext cx="5966618" cy="214983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sz="3500" kern="1200" smtClean="0"/>
            <a:t>ガソリン車に比べ価格が高い</a:t>
          </a:r>
          <a:endParaRPr lang="ja-JP" sz="3500" kern="1200"/>
        </a:p>
      </dsp:txBody>
      <dsp:txXfrm>
        <a:off x="2262981" y="1923534"/>
        <a:ext cx="5966618" cy="961767"/>
      </dsp:txXfrm>
    </dsp:sp>
    <dsp:sp modelId="{0FEFC183-0659-4221-9707-E740A8334C63}">
      <dsp:nvSpPr>
        <dsp:cNvPr id="0" name=""/>
        <dsp:cNvSpPr/>
      </dsp:nvSpPr>
      <dsp:spPr>
        <a:xfrm>
          <a:off x="1782097" y="2885301"/>
          <a:ext cx="961767" cy="96176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5C9559-5EF9-4895-83AD-6AA73ADE461E}">
      <dsp:nvSpPr>
        <dsp:cNvPr id="0" name=""/>
        <dsp:cNvSpPr/>
      </dsp:nvSpPr>
      <dsp:spPr>
        <a:xfrm>
          <a:off x="2262981" y="2885301"/>
          <a:ext cx="5966618" cy="9617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sz="3500" kern="1200" smtClean="0"/>
            <a:t>従来車に比べて性能が劣る</a:t>
          </a:r>
          <a:endParaRPr lang="ja-JP" sz="3500" kern="1200"/>
        </a:p>
      </dsp:txBody>
      <dsp:txXfrm>
        <a:off x="2262981" y="2885301"/>
        <a:ext cx="5966618" cy="9617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7A6D8A-8524-464D-B3E8-681C1F0B38B1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C54288-E845-44AE-9155-B166E0BEB90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8633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54288-E845-44AE-9155-B166E0BEB90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4524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6997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8164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0921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722FF-3A31-4971-A5C9-9B06076F1D1C}" type="slidenum">
              <a:rPr lang="en-US" altLang="ja-JP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95212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85752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9326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4292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8695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39341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2467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5309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04018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99513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7215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05401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1956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9677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2874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4666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3874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814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5074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9500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87355-4068-4AC3-8F8B-2C8AE35CB9F3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2AD31-6E9D-4E7E-B654-70A2A85226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3844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068F-0B8D-4EAA-BD8C-4EAFCDFE702D}" type="datetimeFigureOut">
              <a:rPr kumimoji="1" lang="ja-JP" altLang="en-US" smtClean="0"/>
              <a:t>2010/6/2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C57B3-0CF7-4732-9D7A-D32C2A408F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0955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6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新型燃料電池車の販売方針について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 smtClean="0"/>
              <a:t>営業企画室</a:t>
            </a:r>
            <a:endParaRPr kumimoji="1" lang="en-US" altLang="ja-JP" dirty="0" smtClean="0"/>
          </a:p>
          <a:p>
            <a:r>
              <a:rPr lang="ja-JP" altLang="en-US" dirty="0" smtClean="0"/>
              <a:t>山田　太郎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948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次期新型車の販売方針</a:t>
            </a:r>
          </a:p>
        </p:txBody>
      </p:sp>
      <p:graphicFrame>
        <p:nvGraphicFramePr>
          <p:cNvPr id="3" name="図表 2"/>
          <p:cNvGraphicFramePr/>
          <p:nvPr>
            <p:extLst>
              <p:ext uri="{D42A27DB-BD31-4B8C-83A1-F6EECF244321}">
                <p14:modId xmlns:p14="http://schemas.microsoft.com/office/powerpoint/2010/main" val="232464655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46298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燃料電池車を敬遠する理由</a:t>
            </a:r>
          </a:p>
        </p:txBody>
      </p:sp>
      <p:graphicFrame>
        <p:nvGraphicFramePr>
          <p:cNvPr id="2" name="図表 1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5299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図 7" descr="C:\Program Files (x86)\Microsoft Office\MEDIA\CAGCAT10\j028491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18944"/>
            <a:ext cx="3657600" cy="2420112"/>
          </a:xfrm>
          <a:prstGeom prst="rect">
            <a:avLst/>
          </a:prstGeom>
          <a:ln w="127000" cap="rnd">
            <a:solidFill>
              <a:srgbClr xmlns:mc="http://schemas.openxmlformats.org/markup-compatibility/2006" xmlns:a14="http://schemas.microsoft.com/office/drawing/2010/main" val="FFFFFF" mc:Ignorable=""/>
            </a:solidFill>
          </a:ln>
          <a:effectLst>
            <a:outerShdw blurRad="76200" dist="95250" dir="10500000" sx="97000" sy="23000" kx="900000" algn="br" rotWithShape="0">
              <a:srgbClr xmlns:mc="http://schemas.openxmlformats.org/markup-compatibility/2006" xmlns:a14="http://schemas.microsoft.com/office/drawing/2010/main" val="000000" mc:Ignorable="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xmlns:mc="http://schemas.openxmlformats.org/markup-compatibility/2006" xmlns:a14="http://schemas.microsoft.com/office/drawing/2010/main" val="C0C0C0" mc:Ignorable="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374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ildlif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857250"/>
            <a:ext cx="4700014" cy="2643758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xmlns:mc="http://schemas.openxmlformats.org/markup-compatibility/2006" xmlns:a14="http://schemas.microsoft.com/office/drawing/2010/main" val="000000" mc:Ignorable="">
                <a:alpha val="0"/>
              </a:srgbClr>
            </a:innerShdw>
          </a:effectLst>
        </p:spPr>
      </p:pic>
      <p:pic>
        <p:nvPicPr>
          <p:cNvPr id="3" name="Kalimb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60232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46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22642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06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59</Words>
  <Application>Microsoft Office PowerPoint</Application>
  <PresentationFormat>画面に合わせる (4:3)</PresentationFormat>
  <Paragraphs>13</Paragraphs>
  <Slides>5</Slides>
  <Notes>1</Notes>
  <HiddenSlides>0</HiddenSlides>
  <MMClips>2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5</vt:i4>
      </vt:variant>
    </vt:vector>
  </HeadingPairs>
  <TitlesOfParts>
    <vt:vector size="7" baseType="lpstr">
      <vt:lpstr>Office ​​テーマ</vt:lpstr>
      <vt:lpstr>デザインの設定</vt:lpstr>
      <vt:lpstr>新型燃料電池車の販売方針について</vt:lpstr>
      <vt:lpstr>次期新型車の販売方針</vt:lpstr>
      <vt:lpstr>燃料電池車を敬遠する理由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i-akatsuka</dc:creator>
  <cp:lastModifiedBy>manual3</cp:lastModifiedBy>
  <cp:revision>47</cp:revision>
  <dcterms:created xsi:type="dcterms:W3CDTF">2010-05-18T06:33:03Z</dcterms:created>
  <dcterms:modified xsi:type="dcterms:W3CDTF">2010-06-02T05:55:38Z</dcterms:modified>
</cp:coreProperties>
</file>