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310336"/>
        <c:axId val="109311872"/>
        <c:axId val="0"/>
      </c:bar3DChart>
      <c:catAx>
        <c:axId val="109310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09311872"/>
        <c:crosses val="autoZero"/>
        <c:auto val="1"/>
        <c:lblAlgn val="ctr"/>
        <c:lblOffset val="100"/>
        <c:noMultiLvlLbl val="0"/>
      </c:catAx>
      <c:valAx>
        <c:axId val="109311872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09310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/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/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1727" y="1810385"/>
        <a:ext cx="2688282" cy="1810385"/>
      </dsp:txXfrm>
    </dsp:sp>
    <dsp:sp modelId="{D7163C04-9683-4769-B389-B4F94D676A46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ガソリン車並みの台数を販売</a:t>
          </a:r>
          <a:endParaRPr lang="ja-JP" sz="3000" kern="1200"/>
        </a:p>
      </dsp:txBody>
      <dsp:txXfrm>
        <a:off x="2770658" y="1810385"/>
        <a:ext cx="2688282" cy="1810385"/>
      </dsp:txXfrm>
    </dsp:sp>
    <dsp:sp modelId="{57EA4ED0-A9FE-4A01-8E12-B55CF58955C8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燃料電池車の普及を図る</a:t>
          </a:r>
          <a:endParaRPr lang="ja-JP" sz="3000" kern="1200"/>
        </a:p>
      </dsp:txBody>
      <dsp:txXfrm>
        <a:off x="5539589" y="1810385"/>
        <a:ext cx="2688282" cy="1810385"/>
      </dsp:txXfrm>
    </dsp:sp>
    <dsp:sp modelId="{0525300F-27B7-4345-9503-E3394F7ADA7A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06EEA29D-B4B5-4BDE-9115-CA3A5F50CFCD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F758F7D9-AF16-4024-A409-F839184CEF41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E65CBD75-490C-4A9E-A4FE-F9D55BB48606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半年以内に系列スタンド全店に設置</a:t>
          </a:r>
          <a:endParaRPr lang="ja-JP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１年以内には駐車スペースを持つコンビニの</a:t>
          </a:r>
          <a:r>
            <a:rPr kumimoji="1" lang="en-US" sz="2400" kern="1200" smtClean="0"/>
            <a:t>80%</a:t>
          </a:r>
          <a:r>
            <a:rPr kumimoji="1" lang="ja-JP" sz="2400" kern="1200" smtClean="0"/>
            <a:t>以上への設置も目指す</a:t>
          </a:r>
          <a:endParaRPr lang="ja-JP" sz="2400" kern="1200"/>
        </a:p>
      </dsp:txBody>
      <dsp:txXfrm rot="-5400000">
        <a:off x="2962655" y="307047"/>
        <a:ext cx="5180726" cy="1593750"/>
      </dsp:txXfrm>
    </dsp:sp>
    <dsp:sp modelId="{6DE4FBF6-7F3D-4937-869C-1AF938B7100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500" kern="1200" smtClean="0"/>
            <a:t>E</a:t>
          </a:r>
          <a:r>
            <a:rPr kumimoji="1" lang="ja-JP" sz="2500" kern="1200" smtClean="0"/>
            <a:t>社は、ガソリンスタンドやコンビニに充電用の自動販売機の設置を開始</a:t>
          </a:r>
          <a:endParaRPr lang="ja-JP" sz="2500" kern="1200"/>
        </a:p>
      </dsp:txBody>
      <dsp:txXfrm>
        <a:off x="107773" y="107828"/>
        <a:ext cx="2747110" cy="1992186"/>
      </dsp:txXfrm>
    </dsp:sp>
    <dsp:sp modelId="{FD847B06-5FAC-4830-8FE4-F1D91F98C6F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当社の系列販売店では、３カ月以内に</a:t>
          </a:r>
          <a:r>
            <a:rPr kumimoji="1" lang="en-US" sz="2500" kern="1200" smtClean="0"/>
            <a:t>24H</a:t>
          </a:r>
          <a:r>
            <a:rPr kumimoji="1" lang="ja-JP" sz="2500" kern="1200" smtClean="0"/>
            <a:t>電力供給サービスを開始可能</a:t>
          </a:r>
          <a:endParaRPr lang="ja-JP" sz="2500" kern="1200"/>
        </a:p>
      </dsp:txBody>
      <dsp:txXfrm>
        <a:off x="107773" y="2425947"/>
        <a:ext cx="2747110" cy="19921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1792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26</cp:revision>
  <cp:lastPrinted>2010-05-19T04:25:01Z</cp:lastPrinted>
  <dcterms:created xsi:type="dcterms:W3CDTF">2010-05-18T06:33:03Z</dcterms:created>
  <dcterms:modified xsi:type="dcterms:W3CDTF">2010-06-14T06:36:04Z</dcterms:modified>
</cp:coreProperties>
</file>