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7" r:id="rId2"/>
  </p:sldMasterIdLst>
  <p:notesMasterIdLst>
    <p:notesMasterId r:id="rId6"/>
  </p:notes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3B0359-3045-44C1-82BB-61181905688D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0797F50-C5C4-4CF4-8D9B-919C9FF194B7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6266C50B-984F-4FA5-892F-0855AF8CF19A}" type="parTrans" cxnId="{6FD19CF3-E087-44E4-9495-BF21039A894D}">
      <dgm:prSet/>
      <dgm:spPr/>
      <dgm:t>
        <a:bodyPr/>
        <a:lstStyle/>
        <a:p>
          <a:endParaRPr kumimoji="1" lang="ja-JP" altLang="en-US"/>
        </a:p>
      </dgm:t>
    </dgm:pt>
    <dgm:pt modelId="{2392B1DE-26F6-4533-8B7E-74CAB95AE34F}" type="sibTrans" cxnId="{6FD19CF3-E087-44E4-9495-BF21039A894D}">
      <dgm:prSet/>
      <dgm:spPr/>
      <dgm:t>
        <a:bodyPr/>
        <a:lstStyle/>
        <a:p>
          <a:endParaRPr kumimoji="1" lang="ja-JP" altLang="en-US"/>
        </a:p>
      </dgm:t>
    </dgm:pt>
    <dgm:pt modelId="{ECFFBB6F-F9F8-4807-9A88-5EECFF104F20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663D5167-9169-44E5-B540-04B849FF6CB0}" type="parTrans" cxnId="{0A67088A-8564-4994-8A35-8DA19002940F}">
      <dgm:prSet/>
      <dgm:spPr/>
      <dgm:t>
        <a:bodyPr/>
        <a:lstStyle/>
        <a:p>
          <a:endParaRPr kumimoji="1" lang="ja-JP" altLang="en-US"/>
        </a:p>
      </dgm:t>
    </dgm:pt>
    <dgm:pt modelId="{A9BB4510-8D7F-40F3-AC0E-610859383F46}" type="sibTrans" cxnId="{0A67088A-8564-4994-8A35-8DA19002940F}">
      <dgm:prSet/>
      <dgm:spPr/>
      <dgm:t>
        <a:bodyPr/>
        <a:lstStyle/>
        <a:p>
          <a:endParaRPr kumimoji="1" lang="ja-JP" altLang="en-US"/>
        </a:p>
      </dgm:t>
    </dgm:pt>
    <dgm:pt modelId="{F58F5410-66FC-49FB-BF19-C1131AA0642E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273F9D17-4475-4C9B-8923-14A7337A9FD8}" type="parTrans" cxnId="{A8B85536-F29D-4707-9E08-646984A6C340}">
      <dgm:prSet/>
      <dgm:spPr/>
      <dgm:t>
        <a:bodyPr/>
        <a:lstStyle/>
        <a:p>
          <a:endParaRPr kumimoji="1" lang="ja-JP" altLang="en-US"/>
        </a:p>
      </dgm:t>
    </dgm:pt>
    <dgm:pt modelId="{D3DD569F-9497-4D78-9935-877B0668DAEE}" type="sibTrans" cxnId="{A8B85536-F29D-4707-9E08-646984A6C340}">
      <dgm:prSet/>
      <dgm:spPr/>
      <dgm:t>
        <a:bodyPr/>
        <a:lstStyle/>
        <a:p>
          <a:endParaRPr kumimoji="1" lang="ja-JP" altLang="en-US"/>
        </a:p>
      </dgm:t>
    </dgm:pt>
    <dgm:pt modelId="{7A06811A-55BE-4631-961D-832C6EE4C5C4}" type="pres">
      <dgm:prSet presAssocID="{BD3B0359-3045-44C1-82BB-61181905688D}" presName="Name0" presStyleCnt="0">
        <dgm:presLayoutVars>
          <dgm:dir/>
          <dgm:resizeHandles val="exact"/>
        </dgm:presLayoutVars>
      </dgm:prSet>
      <dgm:spPr/>
    </dgm:pt>
    <dgm:pt modelId="{5F6B712D-4487-4EFE-8E78-AEBC0BC3DF5F}" type="pres">
      <dgm:prSet presAssocID="{BD3B0359-3045-44C1-82BB-61181905688D}" presName="fgShape" presStyleLbl="fgShp" presStyleIdx="0" presStyleCnt="1"/>
      <dgm:spPr/>
    </dgm:pt>
    <dgm:pt modelId="{6CC3D4CD-041A-4E8E-8AC3-C3DC2B07EAA8}" type="pres">
      <dgm:prSet presAssocID="{BD3B0359-3045-44C1-82BB-61181905688D}" presName="linComp" presStyleCnt="0"/>
      <dgm:spPr/>
    </dgm:pt>
    <dgm:pt modelId="{70B54AA3-50BD-4A05-B0D7-F3CFA76DAE58}" type="pres">
      <dgm:prSet presAssocID="{70797F50-C5C4-4CF4-8D9B-919C9FF194B7}" presName="compNode" presStyleCnt="0"/>
      <dgm:spPr/>
    </dgm:pt>
    <dgm:pt modelId="{B47E85BE-F4C8-40C5-A9FB-D31C8D9930F8}" type="pres">
      <dgm:prSet presAssocID="{70797F50-C5C4-4CF4-8D9B-919C9FF194B7}" presName="bkgdShape" presStyleLbl="node1" presStyleIdx="0" presStyleCnt="3"/>
      <dgm:spPr/>
    </dgm:pt>
    <dgm:pt modelId="{143DD58C-3843-417C-9CD2-7E57DE648F69}" type="pres">
      <dgm:prSet presAssocID="{70797F50-C5C4-4CF4-8D9B-919C9FF194B7}" presName="nodeTx" presStyleLbl="node1" presStyleIdx="0" presStyleCnt="3">
        <dgm:presLayoutVars>
          <dgm:bulletEnabled val="1"/>
        </dgm:presLayoutVars>
      </dgm:prSet>
      <dgm:spPr/>
    </dgm:pt>
    <dgm:pt modelId="{FA3EFC09-24D3-4919-A30F-BE2077045ADD}" type="pres">
      <dgm:prSet presAssocID="{70797F50-C5C4-4CF4-8D9B-919C9FF194B7}" presName="invisiNode" presStyleLbl="node1" presStyleIdx="0" presStyleCnt="3"/>
      <dgm:spPr/>
    </dgm:pt>
    <dgm:pt modelId="{6EA37E43-40F5-414D-9748-54842CDC0CD1}" type="pres">
      <dgm:prSet presAssocID="{70797F50-C5C4-4CF4-8D9B-919C9FF194B7}" presName="imagNode" presStyleLbl="fgImgPlace1" presStyleIdx="0" presStyleCnt="3"/>
      <dgm:spPr/>
    </dgm:pt>
    <dgm:pt modelId="{F5345456-5CFD-4F25-ACBD-061462917167}" type="pres">
      <dgm:prSet presAssocID="{2392B1DE-26F6-4533-8B7E-74CAB95AE34F}" presName="sibTrans" presStyleLbl="sibTrans2D1" presStyleIdx="0" presStyleCnt="0"/>
      <dgm:spPr/>
    </dgm:pt>
    <dgm:pt modelId="{79A8D301-74E6-43E2-A12B-C03886DF788D}" type="pres">
      <dgm:prSet presAssocID="{ECFFBB6F-F9F8-4807-9A88-5EECFF104F20}" presName="compNode" presStyleCnt="0"/>
      <dgm:spPr/>
    </dgm:pt>
    <dgm:pt modelId="{782F809B-FDCE-4533-BD23-22905BDD49DB}" type="pres">
      <dgm:prSet presAssocID="{ECFFBB6F-F9F8-4807-9A88-5EECFF104F20}" presName="bkgdShape" presStyleLbl="node1" presStyleIdx="1" presStyleCnt="3"/>
      <dgm:spPr/>
    </dgm:pt>
    <dgm:pt modelId="{5F092586-35E7-4625-8061-BAA4A15ED55D}" type="pres">
      <dgm:prSet presAssocID="{ECFFBB6F-F9F8-4807-9A88-5EECFF104F20}" presName="nodeTx" presStyleLbl="node1" presStyleIdx="1" presStyleCnt="3">
        <dgm:presLayoutVars>
          <dgm:bulletEnabled val="1"/>
        </dgm:presLayoutVars>
      </dgm:prSet>
      <dgm:spPr/>
    </dgm:pt>
    <dgm:pt modelId="{C1C32FA3-9524-4C41-BA46-F1F67FE4DD54}" type="pres">
      <dgm:prSet presAssocID="{ECFFBB6F-F9F8-4807-9A88-5EECFF104F20}" presName="invisiNode" presStyleLbl="node1" presStyleIdx="1" presStyleCnt="3"/>
      <dgm:spPr/>
    </dgm:pt>
    <dgm:pt modelId="{17FD36E9-6468-4B9C-A1CE-F86962839384}" type="pres">
      <dgm:prSet presAssocID="{ECFFBB6F-F9F8-4807-9A88-5EECFF104F20}" presName="imagNode" presStyleLbl="fgImgPlace1" presStyleIdx="1" presStyleCnt="3"/>
      <dgm:spPr/>
    </dgm:pt>
    <dgm:pt modelId="{A8DA0498-A27A-4012-B9F2-2AFD4EF079EF}" type="pres">
      <dgm:prSet presAssocID="{A9BB4510-8D7F-40F3-AC0E-610859383F46}" presName="sibTrans" presStyleLbl="sibTrans2D1" presStyleIdx="0" presStyleCnt="0"/>
      <dgm:spPr/>
    </dgm:pt>
    <dgm:pt modelId="{28A7323B-FA22-4723-BFF0-859E7EF7827D}" type="pres">
      <dgm:prSet presAssocID="{F58F5410-66FC-49FB-BF19-C1131AA0642E}" presName="compNode" presStyleCnt="0"/>
      <dgm:spPr/>
    </dgm:pt>
    <dgm:pt modelId="{B6E4039E-346B-47C1-835D-6D64777EA290}" type="pres">
      <dgm:prSet presAssocID="{F58F5410-66FC-49FB-BF19-C1131AA0642E}" presName="bkgdShape" presStyleLbl="node1" presStyleIdx="2" presStyleCnt="3"/>
      <dgm:spPr/>
    </dgm:pt>
    <dgm:pt modelId="{35DC8534-C67D-4CA8-A2D8-BF3171AC8509}" type="pres">
      <dgm:prSet presAssocID="{F58F5410-66FC-49FB-BF19-C1131AA0642E}" presName="nodeTx" presStyleLbl="node1" presStyleIdx="2" presStyleCnt="3">
        <dgm:presLayoutVars>
          <dgm:bulletEnabled val="1"/>
        </dgm:presLayoutVars>
      </dgm:prSet>
      <dgm:spPr/>
    </dgm:pt>
    <dgm:pt modelId="{6AF88219-DF57-4E2D-A1FF-05B58B21AB48}" type="pres">
      <dgm:prSet presAssocID="{F58F5410-66FC-49FB-BF19-C1131AA0642E}" presName="invisiNode" presStyleLbl="node1" presStyleIdx="2" presStyleCnt="3"/>
      <dgm:spPr/>
    </dgm:pt>
    <dgm:pt modelId="{300DEEA6-99E6-49BC-871D-3EF8F31B289F}" type="pres">
      <dgm:prSet presAssocID="{F58F5410-66FC-49FB-BF19-C1131AA0642E}" presName="imagNode" presStyleLbl="fgImgPlace1" presStyleIdx="2" presStyleCnt="3"/>
      <dgm:spPr/>
    </dgm:pt>
  </dgm:ptLst>
  <dgm:cxnLst>
    <dgm:cxn modelId="{09F54C96-0DDE-4326-A5EC-039A5619C737}" type="presOf" srcId="{ECFFBB6F-F9F8-4807-9A88-5EECFF104F20}" destId="{5F092586-35E7-4625-8061-BAA4A15ED55D}" srcOrd="1" destOrd="0" presId="urn:microsoft.com/office/officeart/2005/8/layout/hList7"/>
    <dgm:cxn modelId="{36DC770A-6FDD-4DF0-8DF1-FD29789263B9}" type="presOf" srcId="{F58F5410-66FC-49FB-BF19-C1131AA0642E}" destId="{35DC8534-C67D-4CA8-A2D8-BF3171AC8509}" srcOrd="1" destOrd="0" presId="urn:microsoft.com/office/officeart/2005/8/layout/hList7"/>
    <dgm:cxn modelId="{A8B85536-F29D-4707-9E08-646984A6C340}" srcId="{BD3B0359-3045-44C1-82BB-61181905688D}" destId="{F58F5410-66FC-49FB-BF19-C1131AA0642E}" srcOrd="2" destOrd="0" parTransId="{273F9D17-4475-4C9B-8923-14A7337A9FD8}" sibTransId="{D3DD569F-9497-4D78-9935-877B0668DAEE}"/>
    <dgm:cxn modelId="{6FD19CF3-E087-44E4-9495-BF21039A894D}" srcId="{BD3B0359-3045-44C1-82BB-61181905688D}" destId="{70797F50-C5C4-4CF4-8D9B-919C9FF194B7}" srcOrd="0" destOrd="0" parTransId="{6266C50B-984F-4FA5-892F-0855AF8CF19A}" sibTransId="{2392B1DE-26F6-4533-8B7E-74CAB95AE34F}"/>
    <dgm:cxn modelId="{E075D357-33A1-4342-ACAC-546DCAE33ABF}" type="presOf" srcId="{A9BB4510-8D7F-40F3-AC0E-610859383F46}" destId="{A8DA0498-A27A-4012-B9F2-2AFD4EF079EF}" srcOrd="0" destOrd="0" presId="urn:microsoft.com/office/officeart/2005/8/layout/hList7"/>
    <dgm:cxn modelId="{0A67088A-8564-4994-8A35-8DA19002940F}" srcId="{BD3B0359-3045-44C1-82BB-61181905688D}" destId="{ECFFBB6F-F9F8-4807-9A88-5EECFF104F20}" srcOrd="1" destOrd="0" parTransId="{663D5167-9169-44E5-B540-04B849FF6CB0}" sibTransId="{A9BB4510-8D7F-40F3-AC0E-610859383F46}"/>
    <dgm:cxn modelId="{054A4BB0-E1F0-4D73-A77C-B0042FDB7A64}" type="presOf" srcId="{70797F50-C5C4-4CF4-8D9B-919C9FF194B7}" destId="{143DD58C-3843-417C-9CD2-7E57DE648F69}" srcOrd="1" destOrd="0" presId="urn:microsoft.com/office/officeart/2005/8/layout/hList7"/>
    <dgm:cxn modelId="{5E0F778B-C41C-4672-BA96-F120D544D94D}" type="presOf" srcId="{2392B1DE-26F6-4533-8B7E-74CAB95AE34F}" destId="{F5345456-5CFD-4F25-ACBD-061462917167}" srcOrd="0" destOrd="0" presId="urn:microsoft.com/office/officeart/2005/8/layout/hList7"/>
    <dgm:cxn modelId="{41B5D2CB-55F7-48D8-8A3C-3B33FAA06C81}" type="presOf" srcId="{ECFFBB6F-F9F8-4807-9A88-5EECFF104F20}" destId="{782F809B-FDCE-4533-BD23-22905BDD49DB}" srcOrd="0" destOrd="0" presId="urn:microsoft.com/office/officeart/2005/8/layout/hList7"/>
    <dgm:cxn modelId="{5B594B80-6006-4C9B-B774-657378BB0258}" type="presOf" srcId="{F58F5410-66FC-49FB-BF19-C1131AA0642E}" destId="{B6E4039E-346B-47C1-835D-6D64777EA290}" srcOrd="0" destOrd="0" presId="urn:microsoft.com/office/officeart/2005/8/layout/hList7"/>
    <dgm:cxn modelId="{44839BC4-9A21-4DAF-B9FD-3E783F52CE08}" type="presOf" srcId="{70797F50-C5C4-4CF4-8D9B-919C9FF194B7}" destId="{B47E85BE-F4C8-40C5-A9FB-D31C8D9930F8}" srcOrd="0" destOrd="0" presId="urn:microsoft.com/office/officeart/2005/8/layout/hList7"/>
    <dgm:cxn modelId="{AB269301-BD6B-4F21-8530-0348EDBF80DC}" type="presOf" srcId="{BD3B0359-3045-44C1-82BB-61181905688D}" destId="{7A06811A-55BE-4631-961D-832C6EE4C5C4}" srcOrd="0" destOrd="0" presId="urn:microsoft.com/office/officeart/2005/8/layout/hList7"/>
    <dgm:cxn modelId="{9B0A4F7C-99C8-42FE-8E1E-F57B66BEAA09}" type="presParOf" srcId="{7A06811A-55BE-4631-961D-832C6EE4C5C4}" destId="{5F6B712D-4487-4EFE-8E78-AEBC0BC3DF5F}" srcOrd="0" destOrd="0" presId="urn:microsoft.com/office/officeart/2005/8/layout/hList7"/>
    <dgm:cxn modelId="{C2DF393E-EAD9-4E96-88BC-4AE7AC728F93}" type="presParOf" srcId="{7A06811A-55BE-4631-961D-832C6EE4C5C4}" destId="{6CC3D4CD-041A-4E8E-8AC3-C3DC2B07EAA8}" srcOrd="1" destOrd="0" presId="urn:microsoft.com/office/officeart/2005/8/layout/hList7"/>
    <dgm:cxn modelId="{3B3803B8-FC1B-4D1E-8205-F5D5884DEBE6}" type="presParOf" srcId="{6CC3D4CD-041A-4E8E-8AC3-C3DC2B07EAA8}" destId="{70B54AA3-50BD-4A05-B0D7-F3CFA76DAE58}" srcOrd="0" destOrd="0" presId="urn:microsoft.com/office/officeart/2005/8/layout/hList7"/>
    <dgm:cxn modelId="{BC5EE2F3-66FD-44F6-AC53-AC2B699E8F57}" type="presParOf" srcId="{70B54AA3-50BD-4A05-B0D7-F3CFA76DAE58}" destId="{B47E85BE-F4C8-40C5-A9FB-D31C8D9930F8}" srcOrd="0" destOrd="0" presId="urn:microsoft.com/office/officeart/2005/8/layout/hList7"/>
    <dgm:cxn modelId="{94FF3429-5EA3-4667-BB69-19D684FC9477}" type="presParOf" srcId="{70B54AA3-50BD-4A05-B0D7-F3CFA76DAE58}" destId="{143DD58C-3843-417C-9CD2-7E57DE648F69}" srcOrd="1" destOrd="0" presId="urn:microsoft.com/office/officeart/2005/8/layout/hList7"/>
    <dgm:cxn modelId="{3751934A-5600-4D4E-84B3-134D20B2E7F1}" type="presParOf" srcId="{70B54AA3-50BD-4A05-B0D7-F3CFA76DAE58}" destId="{FA3EFC09-24D3-4919-A30F-BE2077045ADD}" srcOrd="2" destOrd="0" presId="urn:microsoft.com/office/officeart/2005/8/layout/hList7"/>
    <dgm:cxn modelId="{2D513FD4-FC71-4D3D-A6FE-BF8AD2F9CEC1}" type="presParOf" srcId="{70B54AA3-50BD-4A05-B0D7-F3CFA76DAE58}" destId="{6EA37E43-40F5-414D-9748-54842CDC0CD1}" srcOrd="3" destOrd="0" presId="urn:microsoft.com/office/officeart/2005/8/layout/hList7"/>
    <dgm:cxn modelId="{B0B4B31B-E2DC-485F-9EB9-F81CCFAA88DB}" type="presParOf" srcId="{6CC3D4CD-041A-4E8E-8AC3-C3DC2B07EAA8}" destId="{F5345456-5CFD-4F25-ACBD-061462917167}" srcOrd="1" destOrd="0" presId="urn:microsoft.com/office/officeart/2005/8/layout/hList7"/>
    <dgm:cxn modelId="{9506AC8B-1692-4164-824D-14D87FBA6710}" type="presParOf" srcId="{6CC3D4CD-041A-4E8E-8AC3-C3DC2B07EAA8}" destId="{79A8D301-74E6-43E2-A12B-C03886DF788D}" srcOrd="2" destOrd="0" presId="urn:microsoft.com/office/officeart/2005/8/layout/hList7"/>
    <dgm:cxn modelId="{DF7CA639-3551-4BA3-8554-A7D7B54DE44D}" type="presParOf" srcId="{79A8D301-74E6-43E2-A12B-C03886DF788D}" destId="{782F809B-FDCE-4533-BD23-22905BDD49DB}" srcOrd="0" destOrd="0" presId="urn:microsoft.com/office/officeart/2005/8/layout/hList7"/>
    <dgm:cxn modelId="{48A023E2-586E-4577-96CF-308C0E4B0727}" type="presParOf" srcId="{79A8D301-74E6-43E2-A12B-C03886DF788D}" destId="{5F092586-35E7-4625-8061-BAA4A15ED55D}" srcOrd="1" destOrd="0" presId="urn:microsoft.com/office/officeart/2005/8/layout/hList7"/>
    <dgm:cxn modelId="{F680F054-662A-4D78-9360-D043A9F533DC}" type="presParOf" srcId="{79A8D301-74E6-43E2-A12B-C03886DF788D}" destId="{C1C32FA3-9524-4C41-BA46-F1F67FE4DD54}" srcOrd="2" destOrd="0" presId="urn:microsoft.com/office/officeart/2005/8/layout/hList7"/>
    <dgm:cxn modelId="{BFE9F3E9-419C-4A0F-A9CE-5D11FAFF1C7C}" type="presParOf" srcId="{79A8D301-74E6-43E2-A12B-C03886DF788D}" destId="{17FD36E9-6468-4B9C-A1CE-F86962839384}" srcOrd="3" destOrd="0" presId="urn:microsoft.com/office/officeart/2005/8/layout/hList7"/>
    <dgm:cxn modelId="{BF017AE7-1C83-4A46-8C32-05F55F2B454A}" type="presParOf" srcId="{6CC3D4CD-041A-4E8E-8AC3-C3DC2B07EAA8}" destId="{A8DA0498-A27A-4012-B9F2-2AFD4EF079EF}" srcOrd="3" destOrd="0" presId="urn:microsoft.com/office/officeart/2005/8/layout/hList7"/>
    <dgm:cxn modelId="{2AC9ADED-F549-4ED3-A524-0A50232CF40E}" type="presParOf" srcId="{6CC3D4CD-041A-4E8E-8AC3-C3DC2B07EAA8}" destId="{28A7323B-FA22-4723-BFF0-859E7EF7827D}" srcOrd="4" destOrd="0" presId="urn:microsoft.com/office/officeart/2005/8/layout/hList7"/>
    <dgm:cxn modelId="{01523FAA-BFCF-45C0-9323-324C2C724502}" type="presParOf" srcId="{28A7323B-FA22-4723-BFF0-859E7EF7827D}" destId="{B6E4039E-346B-47C1-835D-6D64777EA290}" srcOrd="0" destOrd="0" presId="urn:microsoft.com/office/officeart/2005/8/layout/hList7"/>
    <dgm:cxn modelId="{6DAF8AFD-0510-42C1-ACB5-219C33B9AEB5}" type="presParOf" srcId="{28A7323B-FA22-4723-BFF0-859E7EF7827D}" destId="{35DC8534-C67D-4CA8-A2D8-BF3171AC8509}" srcOrd="1" destOrd="0" presId="urn:microsoft.com/office/officeart/2005/8/layout/hList7"/>
    <dgm:cxn modelId="{5A7C0FBE-F7B6-429E-B2FC-F9892B34597C}" type="presParOf" srcId="{28A7323B-FA22-4723-BFF0-859E7EF7827D}" destId="{6AF88219-DF57-4E2D-A1FF-05B58B21AB48}" srcOrd="2" destOrd="0" presId="urn:microsoft.com/office/officeart/2005/8/layout/hList7"/>
    <dgm:cxn modelId="{1EDB0C86-80F1-486C-AA86-5CEC114B5D47}" type="presParOf" srcId="{28A7323B-FA22-4723-BFF0-859E7EF7827D}" destId="{300DEEA6-99E6-49BC-871D-3EF8F31B289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237FBE-E0DC-4D5C-9F83-676A75B03F18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30B688B1-B194-405D-86E7-9ED6035085D8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1B90ED65-B546-42E3-9631-5B273CFAAF1E}" type="parTrans" cxnId="{6C1C6670-07A7-48EE-8902-213F6F0B7E28}">
      <dgm:prSet/>
      <dgm:spPr/>
      <dgm:t>
        <a:bodyPr/>
        <a:lstStyle/>
        <a:p>
          <a:endParaRPr kumimoji="1" lang="ja-JP" altLang="en-US"/>
        </a:p>
      </dgm:t>
    </dgm:pt>
    <dgm:pt modelId="{A83344A6-9735-44F3-B663-F1E78B0FCD08}" type="sibTrans" cxnId="{6C1C6670-07A7-48EE-8902-213F6F0B7E28}">
      <dgm:prSet/>
      <dgm:spPr/>
      <dgm:t>
        <a:bodyPr/>
        <a:lstStyle/>
        <a:p>
          <a:endParaRPr kumimoji="1" lang="ja-JP" altLang="en-US"/>
        </a:p>
      </dgm:t>
    </dgm:pt>
    <dgm:pt modelId="{D54FEAEC-2BDA-4DED-8ED9-F18A88F69BC2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B3EBB01B-80F1-42BE-858F-90764DDDD330}" type="parTrans" cxnId="{132B7A08-380E-4FE1-9872-3BA498AD86B2}">
      <dgm:prSet/>
      <dgm:spPr/>
      <dgm:t>
        <a:bodyPr/>
        <a:lstStyle/>
        <a:p>
          <a:endParaRPr kumimoji="1" lang="ja-JP" altLang="en-US"/>
        </a:p>
      </dgm:t>
    </dgm:pt>
    <dgm:pt modelId="{ED347FF4-3C8E-4E13-B043-4ED71BBDC0DC}" type="sibTrans" cxnId="{132B7A08-380E-4FE1-9872-3BA498AD86B2}">
      <dgm:prSet/>
      <dgm:spPr/>
      <dgm:t>
        <a:bodyPr/>
        <a:lstStyle/>
        <a:p>
          <a:endParaRPr kumimoji="1" lang="ja-JP" altLang="en-US"/>
        </a:p>
      </dgm:t>
    </dgm:pt>
    <dgm:pt modelId="{BC5FD29A-F1E2-499D-91DF-BEC43DD8B7D0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E47C8B8C-DFB2-440A-9766-C7CFFFEF6B7B}" type="parTrans" cxnId="{814B2627-F747-40DD-8F19-1BEBE88BB508}">
      <dgm:prSet/>
      <dgm:spPr/>
      <dgm:t>
        <a:bodyPr/>
        <a:lstStyle/>
        <a:p>
          <a:endParaRPr kumimoji="1" lang="ja-JP" altLang="en-US"/>
        </a:p>
      </dgm:t>
    </dgm:pt>
    <dgm:pt modelId="{8DD7C263-5A83-4F2D-8770-3A2645D6FA4A}" type="sibTrans" cxnId="{814B2627-F747-40DD-8F19-1BEBE88BB508}">
      <dgm:prSet/>
      <dgm:spPr/>
      <dgm:t>
        <a:bodyPr/>
        <a:lstStyle/>
        <a:p>
          <a:endParaRPr kumimoji="1" lang="ja-JP" altLang="en-US"/>
        </a:p>
      </dgm:t>
    </dgm:pt>
    <dgm:pt modelId="{C26EE660-9049-4BB6-9B97-9CEE8F080C4F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9BC8B5BE-0F37-4041-B0A7-CE35DD3505F8}" type="parTrans" cxnId="{EF0BCD49-A4D4-4884-A1A9-E199B5EB1251}">
      <dgm:prSet/>
      <dgm:spPr/>
      <dgm:t>
        <a:bodyPr/>
        <a:lstStyle/>
        <a:p>
          <a:endParaRPr kumimoji="1" lang="ja-JP" altLang="en-US"/>
        </a:p>
      </dgm:t>
    </dgm:pt>
    <dgm:pt modelId="{E8E196DD-6A55-41C9-9ABB-F26016902074}" type="sibTrans" cxnId="{EF0BCD49-A4D4-4884-A1A9-E199B5EB1251}">
      <dgm:prSet/>
      <dgm:spPr/>
      <dgm:t>
        <a:bodyPr/>
        <a:lstStyle/>
        <a:p>
          <a:endParaRPr kumimoji="1" lang="ja-JP" altLang="en-US"/>
        </a:p>
      </dgm:t>
    </dgm:pt>
    <dgm:pt modelId="{970F5CF0-F892-4387-BA20-8688C3F2A6EC}" type="pres">
      <dgm:prSet presAssocID="{64237FBE-E0DC-4D5C-9F83-676A75B03F18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61DEEF86-9D93-4EE3-AD7B-3DFBF930348D}" type="pres">
      <dgm:prSet presAssocID="{30B688B1-B194-405D-86E7-9ED6035085D8}" presName="circle1" presStyleLbl="node1" presStyleIdx="0" presStyleCnt="4"/>
      <dgm:spPr/>
    </dgm:pt>
    <dgm:pt modelId="{9642DC26-43B5-4FA7-BFC5-2C441CE44C2C}" type="pres">
      <dgm:prSet presAssocID="{30B688B1-B194-405D-86E7-9ED6035085D8}" presName="space" presStyleCnt="0"/>
      <dgm:spPr/>
    </dgm:pt>
    <dgm:pt modelId="{14E1E170-11B6-40A9-A25B-50B880DC84AA}" type="pres">
      <dgm:prSet presAssocID="{30B688B1-B194-405D-86E7-9ED6035085D8}" presName="rect1" presStyleLbl="alignAcc1" presStyleIdx="0" presStyleCnt="4" custLinFactNeighborX="1307" custLinFactNeighborY="-457"/>
      <dgm:spPr/>
    </dgm:pt>
    <dgm:pt modelId="{F41CE591-3A96-4547-9CD3-911C1B0406FC}" type="pres">
      <dgm:prSet presAssocID="{D54FEAEC-2BDA-4DED-8ED9-F18A88F69BC2}" presName="vertSpace2" presStyleLbl="node1" presStyleIdx="0" presStyleCnt="4"/>
      <dgm:spPr/>
    </dgm:pt>
    <dgm:pt modelId="{A8A586DD-91FB-4191-B411-0D7ACA5A15D0}" type="pres">
      <dgm:prSet presAssocID="{D54FEAEC-2BDA-4DED-8ED9-F18A88F69BC2}" presName="circle2" presStyleLbl="node1" presStyleIdx="1" presStyleCnt="4"/>
      <dgm:spPr/>
    </dgm:pt>
    <dgm:pt modelId="{A4B7F0B6-CA00-488B-9A75-8C715E8FB3EC}" type="pres">
      <dgm:prSet presAssocID="{D54FEAEC-2BDA-4DED-8ED9-F18A88F69BC2}" presName="rect2" presStyleLbl="alignAcc1" presStyleIdx="1" presStyleCnt="4"/>
      <dgm:spPr/>
    </dgm:pt>
    <dgm:pt modelId="{3F5BAB0A-6EE9-4D68-95CC-37689C0C3A04}" type="pres">
      <dgm:prSet presAssocID="{BC5FD29A-F1E2-499D-91DF-BEC43DD8B7D0}" presName="vertSpace3" presStyleLbl="node1" presStyleIdx="1" presStyleCnt="4"/>
      <dgm:spPr/>
    </dgm:pt>
    <dgm:pt modelId="{0326CB61-4E41-48E3-AAFE-BFCBE3F99D28}" type="pres">
      <dgm:prSet presAssocID="{BC5FD29A-F1E2-499D-91DF-BEC43DD8B7D0}" presName="circle3" presStyleLbl="node1" presStyleIdx="2" presStyleCnt="4"/>
      <dgm:spPr/>
    </dgm:pt>
    <dgm:pt modelId="{FCA7B613-C971-401C-9247-62063A63A18B}" type="pres">
      <dgm:prSet presAssocID="{BC5FD29A-F1E2-499D-91DF-BEC43DD8B7D0}" presName="rect3" presStyleLbl="alignAcc1" presStyleIdx="2" presStyleCnt="4"/>
      <dgm:spPr/>
    </dgm:pt>
    <dgm:pt modelId="{E02F464B-EE9F-4585-8B31-6852E42D08BF}" type="pres">
      <dgm:prSet presAssocID="{C26EE660-9049-4BB6-9B97-9CEE8F080C4F}" presName="vertSpace4" presStyleLbl="node1" presStyleIdx="2" presStyleCnt="4"/>
      <dgm:spPr/>
    </dgm:pt>
    <dgm:pt modelId="{8E369D72-2426-4F44-ACDC-5559B05FA881}" type="pres">
      <dgm:prSet presAssocID="{C26EE660-9049-4BB6-9B97-9CEE8F080C4F}" presName="circle4" presStyleLbl="node1" presStyleIdx="3" presStyleCnt="4"/>
      <dgm:spPr/>
    </dgm:pt>
    <dgm:pt modelId="{48480F61-84C8-42B8-BAE6-1FEC563FDD02}" type="pres">
      <dgm:prSet presAssocID="{C26EE660-9049-4BB6-9B97-9CEE8F080C4F}" presName="rect4" presStyleLbl="alignAcc1" presStyleIdx="3" presStyleCnt="4"/>
      <dgm:spPr/>
    </dgm:pt>
    <dgm:pt modelId="{BC66EA61-12AE-4275-AE67-451BC319CCE4}" type="pres">
      <dgm:prSet presAssocID="{30B688B1-B194-405D-86E7-9ED6035085D8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67038BFA-3E55-4922-B4FA-F8E6161FB8F0}" type="pres">
      <dgm:prSet presAssocID="{D54FEAEC-2BDA-4DED-8ED9-F18A88F69BC2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E4DAC901-BCA3-4329-8E0A-51C3942F04EB}" type="pres">
      <dgm:prSet presAssocID="{BC5FD29A-F1E2-499D-91DF-BEC43DD8B7D0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818104F7-2877-4C41-BE03-9E493561C3EF}" type="pres">
      <dgm:prSet presAssocID="{C26EE660-9049-4BB6-9B97-9CEE8F080C4F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36DDA532-9545-4E1F-8FC7-466BB47C5E03}" type="presOf" srcId="{64237FBE-E0DC-4D5C-9F83-676A75B03F18}" destId="{970F5CF0-F892-4387-BA20-8688C3F2A6EC}" srcOrd="0" destOrd="0" presId="urn:microsoft.com/office/officeart/2005/8/layout/target3"/>
    <dgm:cxn modelId="{814B2627-F747-40DD-8F19-1BEBE88BB508}" srcId="{64237FBE-E0DC-4D5C-9F83-676A75B03F18}" destId="{BC5FD29A-F1E2-499D-91DF-BEC43DD8B7D0}" srcOrd="2" destOrd="0" parTransId="{E47C8B8C-DFB2-440A-9766-C7CFFFEF6B7B}" sibTransId="{8DD7C263-5A83-4F2D-8770-3A2645D6FA4A}"/>
    <dgm:cxn modelId="{6C1C6670-07A7-48EE-8902-213F6F0B7E28}" srcId="{64237FBE-E0DC-4D5C-9F83-676A75B03F18}" destId="{30B688B1-B194-405D-86E7-9ED6035085D8}" srcOrd="0" destOrd="0" parTransId="{1B90ED65-B546-42E3-9631-5B273CFAAF1E}" sibTransId="{A83344A6-9735-44F3-B663-F1E78B0FCD08}"/>
    <dgm:cxn modelId="{061EC57B-CBAC-4D24-977B-CDDAE7DD81E1}" type="presOf" srcId="{D54FEAEC-2BDA-4DED-8ED9-F18A88F69BC2}" destId="{67038BFA-3E55-4922-B4FA-F8E6161FB8F0}" srcOrd="1" destOrd="0" presId="urn:microsoft.com/office/officeart/2005/8/layout/target3"/>
    <dgm:cxn modelId="{C02CBED4-E4D8-4DB0-B8A8-3AFB00029A11}" type="presOf" srcId="{30B688B1-B194-405D-86E7-9ED6035085D8}" destId="{14E1E170-11B6-40A9-A25B-50B880DC84AA}" srcOrd="0" destOrd="0" presId="urn:microsoft.com/office/officeart/2005/8/layout/target3"/>
    <dgm:cxn modelId="{B09487F6-FA13-496C-8267-76F013824AB7}" type="presOf" srcId="{C26EE660-9049-4BB6-9B97-9CEE8F080C4F}" destId="{818104F7-2877-4C41-BE03-9E493561C3EF}" srcOrd="1" destOrd="0" presId="urn:microsoft.com/office/officeart/2005/8/layout/target3"/>
    <dgm:cxn modelId="{3A3AF540-FAED-4C1C-9159-578ED67BA633}" type="presOf" srcId="{D54FEAEC-2BDA-4DED-8ED9-F18A88F69BC2}" destId="{A4B7F0B6-CA00-488B-9A75-8C715E8FB3EC}" srcOrd="0" destOrd="0" presId="urn:microsoft.com/office/officeart/2005/8/layout/target3"/>
    <dgm:cxn modelId="{EF0BCD49-A4D4-4884-A1A9-E199B5EB1251}" srcId="{64237FBE-E0DC-4D5C-9F83-676A75B03F18}" destId="{C26EE660-9049-4BB6-9B97-9CEE8F080C4F}" srcOrd="3" destOrd="0" parTransId="{9BC8B5BE-0F37-4041-B0A7-CE35DD3505F8}" sibTransId="{E8E196DD-6A55-41C9-9ABB-F26016902074}"/>
    <dgm:cxn modelId="{A1AD5920-1817-4513-B24B-69F79E63A3E2}" type="presOf" srcId="{BC5FD29A-F1E2-499D-91DF-BEC43DD8B7D0}" destId="{E4DAC901-BCA3-4329-8E0A-51C3942F04EB}" srcOrd="1" destOrd="0" presId="urn:microsoft.com/office/officeart/2005/8/layout/target3"/>
    <dgm:cxn modelId="{0F826506-58EE-4387-A2F2-A47B5E1602AD}" type="presOf" srcId="{30B688B1-B194-405D-86E7-9ED6035085D8}" destId="{BC66EA61-12AE-4275-AE67-451BC319CCE4}" srcOrd="1" destOrd="0" presId="urn:microsoft.com/office/officeart/2005/8/layout/target3"/>
    <dgm:cxn modelId="{6894E17A-6283-45C7-8B23-86F5EEEA740C}" type="presOf" srcId="{BC5FD29A-F1E2-499D-91DF-BEC43DD8B7D0}" destId="{FCA7B613-C971-401C-9247-62063A63A18B}" srcOrd="0" destOrd="0" presId="urn:microsoft.com/office/officeart/2005/8/layout/target3"/>
    <dgm:cxn modelId="{132B7A08-380E-4FE1-9872-3BA498AD86B2}" srcId="{64237FBE-E0DC-4D5C-9F83-676A75B03F18}" destId="{D54FEAEC-2BDA-4DED-8ED9-F18A88F69BC2}" srcOrd="1" destOrd="0" parTransId="{B3EBB01B-80F1-42BE-858F-90764DDDD330}" sibTransId="{ED347FF4-3C8E-4E13-B043-4ED71BBDC0DC}"/>
    <dgm:cxn modelId="{08464028-3823-4763-AB90-84FAC0C37310}" type="presOf" srcId="{C26EE660-9049-4BB6-9B97-9CEE8F080C4F}" destId="{48480F61-84C8-42B8-BAE6-1FEC563FDD02}" srcOrd="0" destOrd="0" presId="urn:microsoft.com/office/officeart/2005/8/layout/target3"/>
    <dgm:cxn modelId="{EF6E6399-C1A7-4B07-9F48-25A7F3714A73}" type="presParOf" srcId="{970F5CF0-F892-4387-BA20-8688C3F2A6EC}" destId="{61DEEF86-9D93-4EE3-AD7B-3DFBF930348D}" srcOrd="0" destOrd="0" presId="urn:microsoft.com/office/officeart/2005/8/layout/target3"/>
    <dgm:cxn modelId="{B9F13301-15F0-4FD6-9F78-71E316071E05}" type="presParOf" srcId="{970F5CF0-F892-4387-BA20-8688C3F2A6EC}" destId="{9642DC26-43B5-4FA7-BFC5-2C441CE44C2C}" srcOrd="1" destOrd="0" presId="urn:microsoft.com/office/officeart/2005/8/layout/target3"/>
    <dgm:cxn modelId="{8751B14F-B76A-414A-9150-7C61669F00E0}" type="presParOf" srcId="{970F5CF0-F892-4387-BA20-8688C3F2A6EC}" destId="{14E1E170-11B6-40A9-A25B-50B880DC84AA}" srcOrd="2" destOrd="0" presId="urn:microsoft.com/office/officeart/2005/8/layout/target3"/>
    <dgm:cxn modelId="{68B42BE2-26C4-4819-A197-B35C5FB65FDC}" type="presParOf" srcId="{970F5CF0-F892-4387-BA20-8688C3F2A6EC}" destId="{F41CE591-3A96-4547-9CD3-911C1B0406FC}" srcOrd="3" destOrd="0" presId="urn:microsoft.com/office/officeart/2005/8/layout/target3"/>
    <dgm:cxn modelId="{09CA8F9A-55E0-46DB-BF9F-25B6FDA02E5B}" type="presParOf" srcId="{970F5CF0-F892-4387-BA20-8688C3F2A6EC}" destId="{A8A586DD-91FB-4191-B411-0D7ACA5A15D0}" srcOrd="4" destOrd="0" presId="urn:microsoft.com/office/officeart/2005/8/layout/target3"/>
    <dgm:cxn modelId="{3A528E62-247C-4FAB-A371-10193D45B2E1}" type="presParOf" srcId="{970F5CF0-F892-4387-BA20-8688C3F2A6EC}" destId="{A4B7F0B6-CA00-488B-9A75-8C715E8FB3EC}" srcOrd="5" destOrd="0" presId="urn:microsoft.com/office/officeart/2005/8/layout/target3"/>
    <dgm:cxn modelId="{B110BC31-0923-4CBC-B534-AF18D490A038}" type="presParOf" srcId="{970F5CF0-F892-4387-BA20-8688C3F2A6EC}" destId="{3F5BAB0A-6EE9-4D68-95CC-37689C0C3A04}" srcOrd="6" destOrd="0" presId="urn:microsoft.com/office/officeart/2005/8/layout/target3"/>
    <dgm:cxn modelId="{0126E31A-3796-4DE2-8CD7-6DAE54AC02D5}" type="presParOf" srcId="{970F5CF0-F892-4387-BA20-8688C3F2A6EC}" destId="{0326CB61-4E41-48E3-AAFE-BFCBE3F99D28}" srcOrd="7" destOrd="0" presId="urn:microsoft.com/office/officeart/2005/8/layout/target3"/>
    <dgm:cxn modelId="{C2EADBB7-1ED6-4022-9C78-4094B803E158}" type="presParOf" srcId="{970F5CF0-F892-4387-BA20-8688C3F2A6EC}" destId="{FCA7B613-C971-401C-9247-62063A63A18B}" srcOrd="8" destOrd="0" presId="urn:microsoft.com/office/officeart/2005/8/layout/target3"/>
    <dgm:cxn modelId="{CC16E018-D59F-44F1-9716-250B7203405E}" type="presParOf" srcId="{970F5CF0-F892-4387-BA20-8688C3F2A6EC}" destId="{E02F464B-EE9F-4585-8B31-6852E42D08BF}" srcOrd="9" destOrd="0" presId="urn:microsoft.com/office/officeart/2005/8/layout/target3"/>
    <dgm:cxn modelId="{1EC37BE2-8F9A-4119-B688-2457B6723B8A}" type="presParOf" srcId="{970F5CF0-F892-4387-BA20-8688C3F2A6EC}" destId="{8E369D72-2426-4F44-ACDC-5559B05FA881}" srcOrd="10" destOrd="0" presId="urn:microsoft.com/office/officeart/2005/8/layout/target3"/>
    <dgm:cxn modelId="{B591A3CC-9DD6-4559-BE63-7F03A4C75A01}" type="presParOf" srcId="{970F5CF0-F892-4387-BA20-8688C3F2A6EC}" destId="{48480F61-84C8-42B8-BAE6-1FEC563FDD02}" srcOrd="11" destOrd="0" presId="urn:microsoft.com/office/officeart/2005/8/layout/target3"/>
    <dgm:cxn modelId="{1BAA86D3-00F5-4029-B47E-F11E4D60D14A}" type="presParOf" srcId="{970F5CF0-F892-4387-BA20-8688C3F2A6EC}" destId="{BC66EA61-12AE-4275-AE67-451BC319CCE4}" srcOrd="12" destOrd="0" presId="urn:microsoft.com/office/officeart/2005/8/layout/target3"/>
    <dgm:cxn modelId="{F7C15496-E987-4BB1-B740-DA009C9E19DC}" type="presParOf" srcId="{970F5CF0-F892-4387-BA20-8688C3F2A6EC}" destId="{67038BFA-3E55-4922-B4FA-F8E6161FB8F0}" srcOrd="13" destOrd="0" presId="urn:microsoft.com/office/officeart/2005/8/layout/target3"/>
    <dgm:cxn modelId="{9817D350-CF7C-4043-9DB3-5462F70EC340}" type="presParOf" srcId="{970F5CF0-F892-4387-BA20-8688C3F2A6EC}" destId="{E4DAC901-BCA3-4329-8E0A-51C3942F04EB}" srcOrd="14" destOrd="0" presId="urn:microsoft.com/office/officeart/2005/8/layout/target3"/>
    <dgm:cxn modelId="{7DFD8718-DFE2-4C0F-9D92-01DBA3F5E67B}" type="presParOf" srcId="{970F5CF0-F892-4387-BA20-8688C3F2A6EC}" destId="{818104F7-2877-4C41-BE03-9E493561C3EF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7E85BE-F4C8-40C5-A9FB-D31C8D9930F8}">
      <dsp:nvSpPr>
        <dsp:cNvPr id="0" name=""/>
        <dsp:cNvSpPr/>
      </dsp:nvSpPr>
      <dsp:spPr>
        <a:xfrm>
          <a:off x="1727" y="0"/>
          <a:ext cx="2688282" cy="4910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300" kern="1200" smtClean="0"/>
            <a:t>販売価格を低く抑える</a:t>
          </a:r>
          <a:endParaRPr lang="ja-JP" sz="3300" kern="1200"/>
        </a:p>
      </dsp:txBody>
      <dsp:txXfrm>
        <a:off x="1727" y="1964131"/>
        <a:ext cx="2688282" cy="1964131"/>
      </dsp:txXfrm>
    </dsp:sp>
    <dsp:sp modelId="{6EA37E43-40F5-414D-9748-54842CDC0CD1}">
      <dsp:nvSpPr>
        <dsp:cNvPr id="0" name=""/>
        <dsp:cNvSpPr/>
      </dsp:nvSpPr>
      <dsp:spPr>
        <a:xfrm>
          <a:off x="528299" y="294619"/>
          <a:ext cx="1635139" cy="163513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F809B-FDCE-4533-BD23-22905BDD49DB}">
      <dsp:nvSpPr>
        <dsp:cNvPr id="0" name=""/>
        <dsp:cNvSpPr/>
      </dsp:nvSpPr>
      <dsp:spPr>
        <a:xfrm>
          <a:off x="2770658" y="0"/>
          <a:ext cx="2688282" cy="4910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300" kern="1200" smtClean="0"/>
            <a:t>ガソリン車並みの台数を販売</a:t>
          </a:r>
          <a:endParaRPr lang="ja-JP" sz="3300" kern="1200"/>
        </a:p>
      </dsp:txBody>
      <dsp:txXfrm>
        <a:off x="2770658" y="1964131"/>
        <a:ext cx="2688282" cy="1964131"/>
      </dsp:txXfrm>
    </dsp:sp>
    <dsp:sp modelId="{17FD36E9-6468-4B9C-A1CE-F86962839384}">
      <dsp:nvSpPr>
        <dsp:cNvPr id="0" name=""/>
        <dsp:cNvSpPr/>
      </dsp:nvSpPr>
      <dsp:spPr>
        <a:xfrm>
          <a:off x="3297230" y="294619"/>
          <a:ext cx="1635139" cy="163513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E4039E-346B-47C1-835D-6D64777EA290}">
      <dsp:nvSpPr>
        <dsp:cNvPr id="0" name=""/>
        <dsp:cNvSpPr/>
      </dsp:nvSpPr>
      <dsp:spPr>
        <a:xfrm>
          <a:off x="5539589" y="0"/>
          <a:ext cx="2688282" cy="4910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300" kern="1200" smtClean="0"/>
            <a:t>燃料電池車の普及を図る</a:t>
          </a:r>
          <a:endParaRPr lang="ja-JP" sz="3300" kern="1200"/>
        </a:p>
      </dsp:txBody>
      <dsp:txXfrm>
        <a:off x="5539589" y="1964131"/>
        <a:ext cx="2688282" cy="1964131"/>
      </dsp:txXfrm>
    </dsp:sp>
    <dsp:sp modelId="{300DEEA6-99E6-49BC-871D-3EF8F31B289F}">
      <dsp:nvSpPr>
        <dsp:cNvPr id="0" name=""/>
        <dsp:cNvSpPr/>
      </dsp:nvSpPr>
      <dsp:spPr>
        <a:xfrm>
          <a:off x="6066161" y="294619"/>
          <a:ext cx="1635139" cy="1635139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6B712D-4487-4EFE-8E78-AEBC0BC3DF5F}">
      <dsp:nvSpPr>
        <dsp:cNvPr id="0" name=""/>
        <dsp:cNvSpPr/>
      </dsp:nvSpPr>
      <dsp:spPr>
        <a:xfrm>
          <a:off x="329183" y="3928262"/>
          <a:ext cx="7571232" cy="736549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EEF86-9D93-4EE3-AD7B-3DFBF930348D}">
      <dsp:nvSpPr>
        <dsp:cNvPr id="0" name=""/>
        <dsp:cNvSpPr/>
      </dsp:nvSpPr>
      <dsp:spPr>
        <a:xfrm>
          <a:off x="0" y="0"/>
          <a:ext cx="4910328" cy="491032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E1E170-11B6-40A9-A25B-50B880DC84AA}">
      <dsp:nvSpPr>
        <dsp:cNvPr id="0" name=""/>
        <dsp:cNvSpPr/>
      </dsp:nvSpPr>
      <dsp:spPr>
        <a:xfrm>
          <a:off x="2455164" y="0"/>
          <a:ext cx="5774436" cy="49103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充電時間が長い</a:t>
          </a:r>
          <a:endParaRPr lang="ja-JP" sz="3500" kern="1200"/>
        </a:p>
      </dsp:txBody>
      <dsp:txXfrm>
        <a:off x="2455164" y="0"/>
        <a:ext cx="5774436" cy="1043444"/>
      </dsp:txXfrm>
    </dsp:sp>
    <dsp:sp modelId="{A8A586DD-91FB-4191-B411-0D7ACA5A15D0}">
      <dsp:nvSpPr>
        <dsp:cNvPr id="0" name=""/>
        <dsp:cNvSpPr/>
      </dsp:nvSpPr>
      <dsp:spPr>
        <a:xfrm>
          <a:off x="644480" y="1043444"/>
          <a:ext cx="3621366" cy="362136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B7F0B6-CA00-488B-9A75-8C715E8FB3EC}">
      <dsp:nvSpPr>
        <dsp:cNvPr id="0" name=""/>
        <dsp:cNvSpPr/>
      </dsp:nvSpPr>
      <dsp:spPr>
        <a:xfrm>
          <a:off x="2455164" y="1043444"/>
          <a:ext cx="5774436" cy="362136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充電施設が少ない</a:t>
          </a:r>
          <a:endParaRPr lang="ja-JP" sz="3500" kern="1200"/>
        </a:p>
      </dsp:txBody>
      <dsp:txXfrm>
        <a:off x="2455164" y="1043444"/>
        <a:ext cx="5774436" cy="1043444"/>
      </dsp:txXfrm>
    </dsp:sp>
    <dsp:sp modelId="{0326CB61-4E41-48E3-AAFE-BFCBE3F99D28}">
      <dsp:nvSpPr>
        <dsp:cNvPr id="0" name=""/>
        <dsp:cNvSpPr/>
      </dsp:nvSpPr>
      <dsp:spPr>
        <a:xfrm>
          <a:off x="1288961" y="2086889"/>
          <a:ext cx="2332405" cy="233240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A7B613-C971-401C-9247-62063A63A18B}">
      <dsp:nvSpPr>
        <dsp:cNvPr id="0" name=""/>
        <dsp:cNvSpPr/>
      </dsp:nvSpPr>
      <dsp:spPr>
        <a:xfrm>
          <a:off x="2455164" y="2086889"/>
          <a:ext cx="5774436" cy="23324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455164" y="2086889"/>
        <a:ext cx="5774436" cy="1043444"/>
      </dsp:txXfrm>
    </dsp:sp>
    <dsp:sp modelId="{8E369D72-2426-4F44-ACDC-5559B05FA881}">
      <dsp:nvSpPr>
        <dsp:cNvPr id="0" name=""/>
        <dsp:cNvSpPr/>
      </dsp:nvSpPr>
      <dsp:spPr>
        <a:xfrm>
          <a:off x="1933441" y="3130334"/>
          <a:ext cx="1043444" cy="104344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480F61-84C8-42B8-BAE6-1FEC563FDD02}">
      <dsp:nvSpPr>
        <dsp:cNvPr id="0" name=""/>
        <dsp:cNvSpPr/>
      </dsp:nvSpPr>
      <dsp:spPr>
        <a:xfrm>
          <a:off x="2455164" y="3130334"/>
          <a:ext cx="5774436" cy="10434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従来車に比べて性能が劣る</a:t>
          </a:r>
          <a:endParaRPr lang="ja-JP" sz="3500" kern="1200"/>
        </a:p>
      </dsp:txBody>
      <dsp:txXfrm>
        <a:off x="2455164" y="3130334"/>
        <a:ext cx="5774436" cy="10434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直線​​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​​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​​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​​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直線​​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​​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​​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​​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xmlns:mc="http://schemas.openxmlformats.org/markup-compatibility/2006" xmlns:a14="http://schemas.microsoft.com/office/drawing/2010/main" val="9FB8CD" mc:Ignorable="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xmlns:mc="http://schemas.openxmlformats.org/markup-compatibility/2006" xmlns:a14="http://schemas.microsoft.com/office/drawing/2010/main" val="727CA3" mc:Ignorable="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xmlns:mc="http://schemas.openxmlformats.org/markup-compatibility/2006" xmlns:a14="http://schemas.microsoft.com/office/drawing/2010/main" val="9FB8CD" mc:Ignorable="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新型燃料電池車の販売方針について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  <p:pic>
        <p:nvPicPr>
          <p:cNvPr id="1028" name="図 4" descr="C:\Program Files (x86)\Microsoft Office\MEDIA\CAGCAT10\j020558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700808"/>
            <a:ext cx="1776679" cy="1630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254000" algn="tl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04864"/>
            <a:ext cx="1907704" cy="143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438916856"/>
              </p:ext>
            </p:extLst>
          </p:nvPr>
        </p:nvGraphicFramePr>
        <p:xfrm>
          <a:off x="457200" y="1219200"/>
          <a:ext cx="8229600" cy="4910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6298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3000">
        <p:dissolve/>
      </p:transition>
    </mc:Choice>
    <mc:Fallback>
      <p:transition xmlns:p14="http://schemas.microsoft.com/office/powerpoint/2010/main" spd="slow" advClick="0" advTm="3000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燃料電池車を敬遠する理由</a:t>
            </a: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678638520"/>
              </p:ext>
            </p:extLst>
          </p:nvPr>
        </p:nvGraphicFramePr>
        <p:xfrm>
          <a:off x="457200" y="1219200"/>
          <a:ext cx="8229600" cy="4910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5299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3000">
        <p:dissolve/>
      </p:transition>
    </mc:Choice>
    <mc:Fallback>
      <p:transition xmlns:p14="http://schemas.microsoft.com/office/powerpoint/2010/main" spd="slow" advClick="0" advTm="3000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64653" mc:Ignorable=""/>
      </a:dk2>
      <a:lt2>
        <a:srgbClr xmlns:mc="http://schemas.openxmlformats.org/markup-compatibility/2006" xmlns:a14="http://schemas.microsoft.com/office/drawing/2010/main" val="DDE9EC" mc:Ignorable=""/>
      </a:lt2>
      <a:accent1>
        <a:srgbClr xmlns:mc="http://schemas.openxmlformats.org/markup-compatibility/2006" xmlns:a14="http://schemas.microsoft.com/office/drawing/2010/main" val="727CA3" mc:Ignorable=""/>
      </a:accent1>
      <a:accent2>
        <a:srgbClr xmlns:mc="http://schemas.openxmlformats.org/markup-compatibility/2006" xmlns:a14="http://schemas.microsoft.com/office/drawing/2010/main" val="9FB8CD" mc:Ignorable=""/>
      </a:accent2>
      <a:accent3>
        <a:srgbClr xmlns:mc="http://schemas.openxmlformats.org/markup-compatibility/2006" xmlns:a14="http://schemas.microsoft.com/office/drawing/2010/main" val="D2DA7A" mc:Ignorable=""/>
      </a:accent3>
      <a:accent4>
        <a:srgbClr xmlns:mc="http://schemas.openxmlformats.org/markup-compatibility/2006" xmlns:a14="http://schemas.microsoft.com/office/drawing/2010/main" val="FADA7A" mc:Ignorable=""/>
      </a:accent4>
      <a:accent5>
        <a:srgbClr xmlns:mc="http://schemas.openxmlformats.org/markup-compatibility/2006" xmlns:a14="http://schemas.microsoft.com/office/drawing/2010/main" val="B88472" mc:Ignorable=""/>
      </a:accent5>
      <a:accent6>
        <a:srgbClr xmlns:mc="http://schemas.openxmlformats.org/markup-compatibility/2006" xmlns:a14="http://schemas.microsoft.com/office/drawing/2010/main" val="8E736A" mc:Ignorable=""/>
      </a:accent6>
      <a:hlink>
        <a:srgbClr xmlns:mc="http://schemas.openxmlformats.org/markup-compatibility/2006" xmlns:a14="http://schemas.microsoft.com/office/drawing/2010/main" val="B292CA" mc:Ignorable=""/>
      </a:hlink>
      <a:folHlink>
        <a:srgbClr xmlns:mc="http://schemas.openxmlformats.org/markup-compatibility/2006" xmlns:a14="http://schemas.microsoft.com/office/drawing/2010/main" val="6B5680" mc:Ignorable="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</TotalTime>
  <Words>59</Words>
  <Application>Microsoft Office PowerPoint</Application>
  <PresentationFormat>画面に合わせる (4:3)</PresentationFormat>
  <Paragraphs>13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デザインの設定</vt:lpstr>
      <vt:lpstr>アース</vt:lpstr>
      <vt:lpstr>新型燃料電池車の販売方針について</vt:lpstr>
      <vt:lpstr>次期新型車の販売方針</vt:lpstr>
      <vt:lpstr>燃料電池車を敬遠する理由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29</cp:revision>
  <dcterms:created xsi:type="dcterms:W3CDTF">2010-05-18T06:33:03Z</dcterms:created>
  <dcterms:modified xsi:type="dcterms:W3CDTF">2010-06-02T11:18:29Z</dcterms:modified>
</cp:coreProperties>
</file>