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2406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636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9896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99592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4107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538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69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3947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218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2261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7864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897465-D86C-49B9-9977-7FEE0E359D24}" type="datetimeFigureOut">
              <a:rPr kumimoji="1" lang="ja-JP" altLang="en-US" smtClean="0"/>
              <a:t>2010/6/10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E3592-2793-4E9D-9963-FBAA7D505F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9714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方体 17"/>
          <p:cNvSpPr/>
          <p:nvPr/>
        </p:nvSpPr>
        <p:spPr>
          <a:xfrm>
            <a:off x="656565" y="316408"/>
            <a:ext cx="1296144" cy="1368152"/>
          </a:xfrm>
          <a:prstGeom prst="cub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直角三角形 20"/>
          <p:cNvSpPr/>
          <p:nvPr/>
        </p:nvSpPr>
        <p:spPr>
          <a:xfrm>
            <a:off x="2411760" y="2000968"/>
            <a:ext cx="810090" cy="810090"/>
          </a:xfrm>
          <a:prstGeom prst="rtTriangl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台形 21"/>
          <p:cNvSpPr/>
          <p:nvPr/>
        </p:nvSpPr>
        <p:spPr>
          <a:xfrm>
            <a:off x="3536885" y="3127466"/>
            <a:ext cx="1170130" cy="1008112"/>
          </a:xfrm>
          <a:prstGeom prst="trapezoi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対角する 2 つの角を切り取った四角形 22"/>
          <p:cNvSpPr/>
          <p:nvPr/>
        </p:nvSpPr>
        <p:spPr>
          <a:xfrm>
            <a:off x="5292080" y="4451986"/>
            <a:ext cx="1485165" cy="846094"/>
          </a:xfrm>
          <a:prstGeom prst="snip2Diag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涙形 23"/>
          <p:cNvSpPr/>
          <p:nvPr/>
        </p:nvSpPr>
        <p:spPr>
          <a:xfrm>
            <a:off x="7387378" y="5614488"/>
            <a:ext cx="945105" cy="927103"/>
          </a:xfrm>
          <a:prstGeom prst="teardrop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296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直方体 17"/>
          <p:cNvSpPr/>
          <p:nvPr/>
        </p:nvSpPr>
        <p:spPr>
          <a:xfrm>
            <a:off x="656565" y="316408"/>
            <a:ext cx="1296144" cy="1368152"/>
          </a:xfrm>
          <a:prstGeom prst="cube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0000" dist="50800" dir="5400000" sy="-100000" algn="bl" rotWithShape="0"/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直角三角形 20"/>
          <p:cNvSpPr/>
          <p:nvPr/>
        </p:nvSpPr>
        <p:spPr>
          <a:xfrm>
            <a:off x="2411760" y="2000968"/>
            <a:ext cx="810090" cy="810090"/>
          </a:xfrm>
          <a:prstGeom prst="rtTriangle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台形 21"/>
          <p:cNvSpPr/>
          <p:nvPr/>
        </p:nvSpPr>
        <p:spPr>
          <a:xfrm>
            <a:off x="3536885" y="3127466"/>
            <a:ext cx="1170130" cy="1008112"/>
          </a:xfrm>
          <a:prstGeom prst="trapezoid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対角する 2 つの角を切り取った四角形 22"/>
          <p:cNvSpPr/>
          <p:nvPr/>
        </p:nvSpPr>
        <p:spPr>
          <a:xfrm>
            <a:off x="5292080" y="4451986"/>
            <a:ext cx="1485165" cy="846094"/>
          </a:xfrm>
          <a:prstGeom prst="snip2DiagRect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涙形 23"/>
          <p:cNvSpPr/>
          <p:nvPr/>
        </p:nvSpPr>
        <p:spPr>
          <a:xfrm>
            <a:off x="7387378" y="5614488"/>
            <a:ext cx="945105" cy="927103"/>
          </a:xfrm>
          <a:prstGeom prst="teardrop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87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対角する 2 つの角を切り取った四角形 22"/>
          <p:cNvSpPr/>
          <p:nvPr/>
        </p:nvSpPr>
        <p:spPr>
          <a:xfrm>
            <a:off x="5292080" y="4451986"/>
            <a:ext cx="1485165" cy="846094"/>
          </a:xfrm>
          <a:prstGeom prst="snip2DiagRect">
            <a:avLst/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広告戦略</a:t>
            </a:r>
            <a:endParaRPr kumimoji="1" lang="ja-JP" altLang="en-US" dirty="0"/>
          </a:p>
        </p:txBody>
      </p:sp>
      <p:sp>
        <p:nvSpPr>
          <p:cNvPr id="3" name="円形吹き出し 2"/>
          <p:cNvSpPr/>
          <p:nvPr/>
        </p:nvSpPr>
        <p:spPr>
          <a:xfrm>
            <a:off x="2906815" y="2033845"/>
            <a:ext cx="2475275" cy="2160240"/>
          </a:xfrm>
          <a:prstGeom prst="wedgeEllipseCallout">
            <a:avLst>
              <a:gd name="adj1" fmla="val 39665"/>
              <a:gd name="adj2" fmla="val 60660"/>
            </a:avLst>
          </a:prstGeom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テレビ、インターネット、新聞による告知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0405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対角する 2 つの角を切り取った四角形 22"/>
          <p:cNvSpPr/>
          <p:nvPr/>
        </p:nvSpPr>
        <p:spPr>
          <a:xfrm>
            <a:off x="5292080" y="4451986"/>
            <a:ext cx="1485165" cy="846094"/>
          </a:xfrm>
          <a:prstGeom prst="snip2DiagRect">
            <a:avLst/>
          </a:prstGeom>
          <a:blipFill>
            <a:blip r:embed="rId2"/>
            <a:tile tx="0" ty="0" sx="100000" sy="100000" flip="none" algn="tl"/>
          </a:blipFill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広告戦略</a:t>
            </a:r>
            <a:endParaRPr kumimoji="1" lang="ja-JP" altLang="en-US" sz="2000" b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3" name="円形吹き出し 2"/>
          <p:cNvSpPr/>
          <p:nvPr/>
        </p:nvSpPr>
        <p:spPr>
          <a:xfrm>
            <a:off x="2906815" y="2033845"/>
            <a:ext cx="2475275" cy="2160240"/>
          </a:xfrm>
          <a:prstGeom prst="wedgeEllipseCallout">
            <a:avLst>
              <a:gd name="adj1" fmla="val 39665"/>
              <a:gd name="adj2" fmla="val 60660"/>
            </a:avLst>
          </a:prstGeom>
          <a:blipFill>
            <a:blip r:embed="rId3"/>
            <a:tile tx="0" ty="0" sx="100000" sy="100000" flip="none" algn="tl"/>
          </a:blipFill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テレビ、インターネット、新聞による告知</a:t>
            </a:r>
            <a:endParaRPr kumimoji="1" lang="ja-JP" altLang="en-US" sz="2000" b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899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対角する 2 つの角を切り取った四角形 22"/>
          <p:cNvSpPr/>
          <p:nvPr/>
        </p:nvSpPr>
        <p:spPr>
          <a:xfrm>
            <a:off x="5292080" y="4451986"/>
            <a:ext cx="1485165" cy="846094"/>
          </a:xfrm>
          <a:prstGeom prst="snip2DiagRect">
            <a:avLst/>
          </a:prstGeom>
          <a:blipFill>
            <a:blip r:embed="rId2"/>
            <a:tile tx="0" ty="0" sx="100000" sy="100000" flip="none" algn="tl"/>
          </a:blipFill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endPos="92000" dist="101600" dir="5400000" sy="-100000" algn="bl" rotWithShape="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広告戦略</a:t>
            </a:r>
            <a:endParaRPr kumimoji="1" lang="ja-JP" altLang="en-US" sz="2000" b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  <p:sp>
        <p:nvSpPr>
          <p:cNvPr id="3" name="円形吹き出し 2"/>
          <p:cNvSpPr/>
          <p:nvPr/>
        </p:nvSpPr>
        <p:spPr>
          <a:xfrm>
            <a:off x="1511660" y="2573905"/>
            <a:ext cx="3872661" cy="1641664"/>
          </a:xfrm>
          <a:prstGeom prst="wedgeEllipseCallout">
            <a:avLst>
              <a:gd name="adj1" fmla="val 46509"/>
              <a:gd name="adj2" fmla="val 55817"/>
            </a:avLst>
          </a:prstGeom>
          <a:blipFill>
            <a:blip r:embed="rId3"/>
            <a:tile tx="0" ty="0" sx="100000" sy="100000" flip="none" algn="tl"/>
          </a:blipFill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  <a:reflection blurRad="6350" stA="50000" endA="300" endPos="55500" dist="101600" dir="5400000" sy="-100000" algn="bl" rotWithShape="0"/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テレビ、インターネット、新聞による告知</a:t>
            </a:r>
            <a:endParaRPr kumimoji="1" lang="ja-JP" altLang="en-US" sz="2000" b="1" dirty="0">
              <a:solidFill>
                <a:srgbClr xmlns:mc="http://schemas.openxmlformats.org/markup-compatibility/2006" xmlns:a14="http://schemas.microsoft.com/office/drawing/2010/main" val="FF0000" mc:Ignorable="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329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30</Words>
  <Application>Microsoft Office PowerPoint</Application>
  <PresentationFormat>画面に合わせる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manual3</dc:creator>
  <cp:lastModifiedBy>manual3</cp:lastModifiedBy>
  <cp:revision>18</cp:revision>
  <dcterms:created xsi:type="dcterms:W3CDTF">2010-06-10T08:56:55Z</dcterms:created>
  <dcterms:modified xsi:type="dcterms:W3CDTF">2010-06-10T11:50:18Z</dcterms:modified>
</cp:coreProperties>
</file>