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7"/>
  </p:notesMasterIdLst>
  <p:sldIdLst>
    <p:sldId id="263" r:id="rId3"/>
    <p:sldId id="266" r:id="rId4"/>
    <p:sldId id="265" r:id="rId5"/>
    <p:sldId id="264" r:id="rId6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44" autoAdjust="0"/>
    <p:restoredTop sz="94692" autoAdjust="0"/>
  </p:normalViewPr>
  <p:slideViewPr>
    <p:cSldViewPr>
      <p:cViewPr varScale="1">
        <p:scale>
          <a:sx n="72" d="100"/>
          <a:sy n="72" d="100"/>
        </p:scale>
        <p:origin x="-41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6" d="100"/>
          <a:sy n="56" d="100"/>
        </p:scale>
        <p:origin x="-1746" y="-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image" Target="../media/image1.jpg"/><Relationship Id="rId4" Type="http://schemas.openxmlformats.org/officeDocument/2006/relationships/image" Target="../media/image4.jpg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image" Target="../media/image1.jpg"/></Relationships>
</file>

<file path=ppt/diagrams/_rels/data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image" Target="../media/image1.jp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image" Target="../media/image1.jpg"/><Relationship Id="rId4" Type="http://schemas.openxmlformats.org/officeDocument/2006/relationships/image" Target="../media/image4.jpg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image" Target="../media/image1.jpg"/></Relationships>
</file>

<file path=ppt/diagrams/_rels/drawing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image" Target="../media/image1.jp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5">
  <dgm:title val=""/>
  <dgm:desc val=""/>
  <dgm:catLst>
    <dgm:cat type="accent2" pri="11500"/>
  </dgm:catLst>
  <dgm:styleLbl name="node0">
    <dgm:fillClrLst meth="cycle">
      <a:schemeClr val="accent2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alpha val="90000"/>
      </a:schemeClr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alpha val="90000"/>
      </a:schemeClr>
      <a:schemeClr val="accent2">
        <a:alpha val="5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/>
    <dgm:txEffectClrLst/>
  </dgm:styleLbl>
  <dgm:styleLbl name="lnNode1">
    <dgm:fillClrLst>
      <a:schemeClr val="accent2">
        <a:shade val="90000"/>
      </a:schemeClr>
      <a:schemeClr val="accent2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  <a:alpha val="90000"/>
      </a:schemeClr>
      <a:schemeClr val="accent2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alpha val="90000"/>
        <a:tint val="40000"/>
      </a:schemeClr>
      <a:schemeClr val="accent2">
        <a:alpha val="5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2_5">
  <dgm:title val=""/>
  <dgm:desc val=""/>
  <dgm:catLst>
    <dgm:cat type="accent2" pri="11500"/>
  </dgm:catLst>
  <dgm:styleLbl name="node0">
    <dgm:fillClrLst meth="cycle">
      <a:schemeClr val="accent2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alpha val="90000"/>
      </a:schemeClr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alpha val="90000"/>
      </a:schemeClr>
      <a:schemeClr val="accent2">
        <a:alpha val="5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/>
    <dgm:txEffectClrLst/>
  </dgm:styleLbl>
  <dgm:styleLbl name="lnNode1">
    <dgm:fillClrLst>
      <a:schemeClr val="accent2">
        <a:shade val="90000"/>
      </a:schemeClr>
      <a:schemeClr val="accent2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  <a:alpha val="90000"/>
      </a:schemeClr>
      <a:schemeClr val="accent2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alpha val="90000"/>
        <a:tint val="40000"/>
      </a:schemeClr>
      <a:schemeClr val="accent2">
        <a:alpha val="5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B7C6613-F91A-4110-904B-83889F5C383E}" type="doc">
      <dgm:prSet loTypeId="urn:microsoft.com/office/officeart/2008/layout/PictureStrips" loCatId="list" qsTypeId="urn:microsoft.com/office/officeart/2005/8/quickstyle/3d5" qsCatId="3D" csTypeId="urn:microsoft.com/office/officeart/2005/8/colors/accent2_5" csCatId="accent2" phldr="1"/>
      <dgm:spPr/>
      <dgm:t>
        <a:bodyPr/>
        <a:lstStyle/>
        <a:p>
          <a:endParaRPr kumimoji="1" lang="ja-JP" altLang="en-US"/>
        </a:p>
      </dgm:t>
    </dgm:pt>
    <dgm:pt modelId="{63AEE0F4-E2BE-43F6-8412-3AD97F9AF8FF}">
      <dgm:prSet/>
      <dgm:spPr/>
      <dgm:t>
        <a:bodyPr/>
        <a:lstStyle/>
        <a:p>
          <a:pPr rtl="0"/>
          <a:r>
            <a:rPr kumimoji="1" lang="ja-JP" dirty="0" smtClean="0"/>
            <a:t>販売価格を低く抑える</a:t>
          </a:r>
          <a:endParaRPr lang="ja-JP" dirty="0"/>
        </a:p>
      </dgm:t>
    </dgm:pt>
    <dgm:pt modelId="{3A0D1F6A-B7B7-45EA-A696-DCC7675D1954}" type="parTrans" cxnId="{B77D3C30-6C61-4BBE-B000-89D52BB62A53}">
      <dgm:prSet/>
      <dgm:spPr/>
      <dgm:t>
        <a:bodyPr/>
        <a:lstStyle/>
        <a:p>
          <a:endParaRPr kumimoji="1" lang="ja-JP" altLang="en-US"/>
        </a:p>
      </dgm:t>
    </dgm:pt>
    <dgm:pt modelId="{CF768B02-4EE7-4EE2-9783-ADECDB1CAAB7}" type="sibTrans" cxnId="{B77D3C30-6C61-4BBE-B000-89D52BB62A53}">
      <dgm:prSet/>
      <dgm:spPr/>
      <dgm:t>
        <a:bodyPr/>
        <a:lstStyle/>
        <a:p>
          <a:endParaRPr kumimoji="1" lang="ja-JP" altLang="en-US"/>
        </a:p>
      </dgm:t>
    </dgm:pt>
    <dgm:pt modelId="{9F56A597-62F3-4906-B878-254D0C786FD5}">
      <dgm:prSet/>
      <dgm:spPr/>
      <dgm:t>
        <a:bodyPr/>
        <a:lstStyle/>
        <a:p>
          <a:pPr rtl="0"/>
          <a:r>
            <a:rPr kumimoji="1" lang="ja-JP" dirty="0" smtClean="0"/>
            <a:t>ガソリン車並みの台数を販売</a:t>
          </a:r>
          <a:endParaRPr lang="ja-JP" dirty="0"/>
        </a:p>
      </dgm:t>
    </dgm:pt>
    <dgm:pt modelId="{18D3044C-0073-4546-B8D3-F97E1FCA99EB}" type="parTrans" cxnId="{EAFCDF98-8CBE-425D-B6B8-C47840163702}">
      <dgm:prSet/>
      <dgm:spPr/>
      <dgm:t>
        <a:bodyPr/>
        <a:lstStyle/>
        <a:p>
          <a:endParaRPr kumimoji="1" lang="ja-JP" altLang="en-US"/>
        </a:p>
      </dgm:t>
    </dgm:pt>
    <dgm:pt modelId="{AF4717BC-0F9D-4F2F-AA5A-5BE01D975C35}" type="sibTrans" cxnId="{EAFCDF98-8CBE-425D-B6B8-C47840163702}">
      <dgm:prSet/>
      <dgm:spPr/>
      <dgm:t>
        <a:bodyPr/>
        <a:lstStyle/>
        <a:p>
          <a:endParaRPr kumimoji="1" lang="ja-JP" altLang="en-US"/>
        </a:p>
      </dgm:t>
    </dgm:pt>
    <dgm:pt modelId="{AD87A7F2-889F-4FD8-82FF-5FC48BD62817}">
      <dgm:prSet/>
      <dgm:spPr/>
      <dgm:t>
        <a:bodyPr/>
        <a:lstStyle/>
        <a:p>
          <a:pPr rtl="0"/>
          <a:r>
            <a:rPr kumimoji="1" lang="ja-JP" dirty="0" smtClean="0"/>
            <a:t>燃料電池車の普及を図る</a:t>
          </a:r>
          <a:endParaRPr lang="ja-JP" dirty="0"/>
        </a:p>
      </dgm:t>
    </dgm:pt>
    <dgm:pt modelId="{92B9345C-83A1-4412-B380-97BFA70250E9}" type="parTrans" cxnId="{612B30A7-C978-41C5-AEFD-B14EC859BE97}">
      <dgm:prSet/>
      <dgm:spPr/>
      <dgm:t>
        <a:bodyPr/>
        <a:lstStyle/>
        <a:p>
          <a:endParaRPr kumimoji="1" lang="ja-JP" altLang="en-US"/>
        </a:p>
      </dgm:t>
    </dgm:pt>
    <dgm:pt modelId="{03228EA1-E67D-49BE-AE72-3F4C3DA138A7}" type="sibTrans" cxnId="{612B30A7-C978-41C5-AEFD-B14EC859BE97}">
      <dgm:prSet/>
      <dgm:spPr/>
      <dgm:t>
        <a:bodyPr/>
        <a:lstStyle/>
        <a:p>
          <a:endParaRPr kumimoji="1" lang="ja-JP" altLang="en-US"/>
        </a:p>
      </dgm:t>
    </dgm:pt>
    <dgm:pt modelId="{1972A47B-4BC5-42E7-852D-CB68F1553F75}">
      <dgm:prSet/>
      <dgm:spPr/>
      <dgm:t>
        <a:bodyPr/>
        <a:lstStyle/>
        <a:p>
          <a:r>
            <a:rPr kumimoji="1" lang="ja-JP" altLang="en-US" dirty="0" smtClean="0"/>
            <a:t>営業・広告戦略を全国展開する</a:t>
          </a:r>
          <a:endParaRPr kumimoji="1" lang="ja-JP" altLang="en-US" dirty="0"/>
        </a:p>
      </dgm:t>
    </dgm:pt>
    <dgm:pt modelId="{7F47F54C-36F2-4A41-9B6A-1275137C329B}" type="parTrans" cxnId="{7939B8A7-6E74-4096-931E-D95466F29291}">
      <dgm:prSet/>
      <dgm:spPr/>
      <dgm:t>
        <a:bodyPr/>
        <a:lstStyle/>
        <a:p>
          <a:endParaRPr kumimoji="1" lang="ja-JP" altLang="en-US"/>
        </a:p>
      </dgm:t>
    </dgm:pt>
    <dgm:pt modelId="{66B4CE29-CC24-44E8-B835-EA5FE556DA2A}" type="sibTrans" cxnId="{7939B8A7-6E74-4096-931E-D95466F29291}">
      <dgm:prSet/>
      <dgm:spPr/>
      <dgm:t>
        <a:bodyPr/>
        <a:lstStyle/>
        <a:p>
          <a:endParaRPr kumimoji="1" lang="ja-JP" altLang="en-US"/>
        </a:p>
      </dgm:t>
    </dgm:pt>
    <dgm:pt modelId="{B15C1944-3C53-4921-8BB4-2647046413D7}" type="pres">
      <dgm:prSet presAssocID="{2B7C6613-F91A-4110-904B-83889F5C383E}" presName="Name0" presStyleCnt="0">
        <dgm:presLayoutVars>
          <dgm:dir val="rev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27B77C50-695D-4CDC-B57F-1E5527FA6145}" type="pres">
      <dgm:prSet presAssocID="{63AEE0F4-E2BE-43F6-8412-3AD97F9AF8FF}" presName="composite" presStyleCnt="0"/>
      <dgm:spPr/>
      <dgm:t>
        <a:bodyPr/>
        <a:lstStyle/>
        <a:p>
          <a:endParaRPr kumimoji="1" lang="ja-JP" altLang="en-US"/>
        </a:p>
      </dgm:t>
    </dgm:pt>
    <dgm:pt modelId="{EFAD53AD-C2AE-4798-8E0A-AF95DA04B6B9}" type="pres">
      <dgm:prSet presAssocID="{63AEE0F4-E2BE-43F6-8412-3AD97F9AF8FF}" presName="rect1" presStyleLbl="trAlignAcc1" presStyleIdx="0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3909B780-4FD0-4C0C-BA02-42B8C02A6D6B}" type="pres">
      <dgm:prSet presAssocID="{63AEE0F4-E2BE-43F6-8412-3AD97F9AF8FF}" presName="rect2" presStyleLbl="fgImgPlace1" presStyleIdx="0" presStyleCnt="4"/>
      <dgm:spPr>
        <a:blipFill>
          <a:blip xmlns:r="http://schemas.openxmlformats.org/officeDocument/2006/relationships" r:embed="rId1"/>
          <a:srcRect/>
          <a:stretch>
            <a:fillRect l="-17000" r="-17000"/>
          </a:stretch>
        </a:blipFill>
      </dgm:spPr>
      <dgm:t>
        <a:bodyPr/>
        <a:lstStyle/>
        <a:p>
          <a:endParaRPr kumimoji="1" lang="ja-JP" altLang="en-US"/>
        </a:p>
      </dgm:t>
    </dgm:pt>
    <dgm:pt modelId="{1FB524C8-7642-496D-B0FC-2298B5171733}" type="pres">
      <dgm:prSet presAssocID="{CF768B02-4EE7-4EE2-9783-ADECDB1CAAB7}" presName="sibTrans" presStyleCnt="0"/>
      <dgm:spPr/>
      <dgm:t>
        <a:bodyPr/>
        <a:lstStyle/>
        <a:p>
          <a:endParaRPr kumimoji="1" lang="ja-JP" altLang="en-US"/>
        </a:p>
      </dgm:t>
    </dgm:pt>
    <dgm:pt modelId="{FB92C514-86C7-458A-AFA9-481B928097E3}" type="pres">
      <dgm:prSet presAssocID="{9F56A597-62F3-4906-B878-254D0C786FD5}" presName="composite" presStyleCnt="0"/>
      <dgm:spPr/>
      <dgm:t>
        <a:bodyPr/>
        <a:lstStyle/>
        <a:p>
          <a:endParaRPr kumimoji="1" lang="ja-JP" altLang="en-US"/>
        </a:p>
      </dgm:t>
    </dgm:pt>
    <dgm:pt modelId="{9F026D9F-5013-40AC-A926-5A35252360F2}" type="pres">
      <dgm:prSet presAssocID="{9F56A597-62F3-4906-B878-254D0C786FD5}" presName="rect1" presStyleLbl="trAlignAcc1" presStyleIdx="1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EC462804-D13F-4F43-AB4C-A86FB4E3A89B}" type="pres">
      <dgm:prSet presAssocID="{9F56A597-62F3-4906-B878-254D0C786FD5}" presName="rect2" presStyleLbl="fgImgPlace1" presStyleIdx="1" presStyleCnt="4"/>
      <dgm:spPr>
        <a:blipFill>
          <a:blip xmlns:r="http://schemas.openxmlformats.org/officeDocument/2006/relationships" r:embed="rId2"/>
          <a:srcRect/>
          <a:stretch>
            <a:fillRect l="-17000" r="-17000"/>
          </a:stretch>
        </a:blipFill>
      </dgm:spPr>
      <dgm:t>
        <a:bodyPr/>
        <a:lstStyle/>
        <a:p>
          <a:endParaRPr kumimoji="1" lang="ja-JP" altLang="en-US"/>
        </a:p>
      </dgm:t>
    </dgm:pt>
    <dgm:pt modelId="{30699D39-11CD-4AA1-8E8F-53CDF6E91F54}" type="pres">
      <dgm:prSet presAssocID="{AF4717BC-0F9D-4F2F-AA5A-5BE01D975C35}" presName="sibTrans" presStyleCnt="0"/>
      <dgm:spPr/>
      <dgm:t>
        <a:bodyPr/>
        <a:lstStyle/>
        <a:p>
          <a:endParaRPr kumimoji="1" lang="ja-JP" altLang="en-US"/>
        </a:p>
      </dgm:t>
    </dgm:pt>
    <dgm:pt modelId="{AD5E5E5F-D9AC-4797-830F-D9A0B0C00E54}" type="pres">
      <dgm:prSet presAssocID="{AD87A7F2-889F-4FD8-82FF-5FC48BD62817}" presName="composite" presStyleCnt="0"/>
      <dgm:spPr/>
      <dgm:t>
        <a:bodyPr/>
        <a:lstStyle/>
        <a:p>
          <a:endParaRPr kumimoji="1" lang="ja-JP" altLang="en-US"/>
        </a:p>
      </dgm:t>
    </dgm:pt>
    <dgm:pt modelId="{631DBFE5-D4AA-4B00-AB19-CCC11006D638}" type="pres">
      <dgm:prSet presAssocID="{AD87A7F2-889F-4FD8-82FF-5FC48BD62817}" presName="rect1" presStyleLbl="trAlignAcc1" presStyleIdx="2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4413E3F9-DEA7-4AB9-9250-77DA28F82DF3}" type="pres">
      <dgm:prSet presAssocID="{AD87A7F2-889F-4FD8-82FF-5FC48BD62817}" presName="rect2" presStyleLbl="fgImgPlace1" presStyleIdx="2" presStyleCnt="4"/>
      <dgm:spPr>
        <a:blipFill>
          <a:blip xmlns:r="http://schemas.openxmlformats.org/officeDocument/2006/relationships" r:embed="rId3"/>
          <a:srcRect/>
          <a:stretch>
            <a:fillRect l="-17000" r="-17000"/>
          </a:stretch>
        </a:blipFill>
      </dgm:spPr>
      <dgm:t>
        <a:bodyPr/>
        <a:lstStyle/>
        <a:p>
          <a:endParaRPr kumimoji="1" lang="ja-JP" altLang="en-US"/>
        </a:p>
      </dgm:t>
    </dgm:pt>
    <dgm:pt modelId="{19346F0B-24DA-4173-B2F7-56901D3A3838}" type="pres">
      <dgm:prSet presAssocID="{03228EA1-E67D-49BE-AE72-3F4C3DA138A7}" presName="sibTrans" presStyleCnt="0"/>
      <dgm:spPr/>
    </dgm:pt>
    <dgm:pt modelId="{08293C4B-21B4-4DE6-A4EF-8A07C7D7246D}" type="pres">
      <dgm:prSet presAssocID="{1972A47B-4BC5-42E7-852D-CB68F1553F75}" presName="composite" presStyleCnt="0"/>
      <dgm:spPr/>
    </dgm:pt>
    <dgm:pt modelId="{D6D8C58B-5393-41C3-8AAD-3DA5FFC22BE4}" type="pres">
      <dgm:prSet presAssocID="{1972A47B-4BC5-42E7-852D-CB68F1553F75}" presName="rect1" presStyleLbl="trAlignAcc1" presStyleIdx="3" presStyleCnt="4">
        <dgm:presLayoutVars>
          <dgm:bulletEnabled val="1"/>
        </dgm:presLayoutVars>
      </dgm:prSet>
      <dgm:spPr/>
    </dgm:pt>
    <dgm:pt modelId="{934D7A74-568C-4E6B-B7AD-5123D012B8F1}" type="pres">
      <dgm:prSet presAssocID="{1972A47B-4BC5-42E7-852D-CB68F1553F75}" presName="rect2" presStyleLbl="fgImgPlace1" presStyleIdx="3" presStyleCnt="4"/>
      <dgm:spPr>
        <a:blipFill>
          <a:blip xmlns:r="http://schemas.openxmlformats.org/officeDocument/2006/relationships" r:embed="rId4"/>
          <a:srcRect/>
          <a:stretch>
            <a:fillRect l="-50000" r="-50000"/>
          </a:stretch>
        </a:blipFill>
      </dgm:spPr>
      <dgm:t>
        <a:bodyPr/>
        <a:lstStyle/>
        <a:p>
          <a:endParaRPr kumimoji="1" lang="ja-JP" altLang="en-US"/>
        </a:p>
      </dgm:t>
    </dgm:pt>
  </dgm:ptLst>
  <dgm:cxnLst>
    <dgm:cxn modelId="{AA120D69-F17E-4206-8C31-39B88291C899}" type="presOf" srcId="{2B7C6613-F91A-4110-904B-83889F5C383E}" destId="{B15C1944-3C53-4921-8BB4-2647046413D7}" srcOrd="0" destOrd="0" presId="urn:microsoft.com/office/officeart/2008/layout/PictureStrips"/>
    <dgm:cxn modelId="{1246E244-EFCD-4114-9348-E15A172B9464}" type="presOf" srcId="{AD87A7F2-889F-4FD8-82FF-5FC48BD62817}" destId="{631DBFE5-D4AA-4B00-AB19-CCC11006D638}" srcOrd="0" destOrd="0" presId="urn:microsoft.com/office/officeart/2008/layout/PictureStrips"/>
    <dgm:cxn modelId="{B77D3C30-6C61-4BBE-B000-89D52BB62A53}" srcId="{2B7C6613-F91A-4110-904B-83889F5C383E}" destId="{63AEE0F4-E2BE-43F6-8412-3AD97F9AF8FF}" srcOrd="0" destOrd="0" parTransId="{3A0D1F6A-B7B7-45EA-A696-DCC7675D1954}" sibTransId="{CF768B02-4EE7-4EE2-9783-ADECDB1CAAB7}"/>
    <dgm:cxn modelId="{60424FE4-752B-45EF-8C5D-F514D4561F8B}" type="presOf" srcId="{1972A47B-4BC5-42E7-852D-CB68F1553F75}" destId="{D6D8C58B-5393-41C3-8AAD-3DA5FFC22BE4}" srcOrd="0" destOrd="0" presId="urn:microsoft.com/office/officeart/2008/layout/PictureStrips"/>
    <dgm:cxn modelId="{EAFCDF98-8CBE-425D-B6B8-C47840163702}" srcId="{2B7C6613-F91A-4110-904B-83889F5C383E}" destId="{9F56A597-62F3-4906-B878-254D0C786FD5}" srcOrd="1" destOrd="0" parTransId="{18D3044C-0073-4546-B8D3-F97E1FCA99EB}" sibTransId="{AF4717BC-0F9D-4F2F-AA5A-5BE01D975C35}"/>
    <dgm:cxn modelId="{612B30A7-C978-41C5-AEFD-B14EC859BE97}" srcId="{2B7C6613-F91A-4110-904B-83889F5C383E}" destId="{AD87A7F2-889F-4FD8-82FF-5FC48BD62817}" srcOrd="2" destOrd="0" parTransId="{92B9345C-83A1-4412-B380-97BFA70250E9}" sibTransId="{03228EA1-E67D-49BE-AE72-3F4C3DA138A7}"/>
    <dgm:cxn modelId="{7EF8CDD2-5957-4055-A443-C12D318AB372}" type="presOf" srcId="{63AEE0F4-E2BE-43F6-8412-3AD97F9AF8FF}" destId="{EFAD53AD-C2AE-4798-8E0A-AF95DA04B6B9}" srcOrd="0" destOrd="0" presId="urn:microsoft.com/office/officeart/2008/layout/PictureStrips"/>
    <dgm:cxn modelId="{7939B8A7-6E74-4096-931E-D95466F29291}" srcId="{2B7C6613-F91A-4110-904B-83889F5C383E}" destId="{1972A47B-4BC5-42E7-852D-CB68F1553F75}" srcOrd="3" destOrd="0" parTransId="{7F47F54C-36F2-4A41-9B6A-1275137C329B}" sibTransId="{66B4CE29-CC24-44E8-B835-EA5FE556DA2A}"/>
    <dgm:cxn modelId="{10DAC980-D2F2-4659-AF6B-657BC7A479DC}" type="presOf" srcId="{9F56A597-62F3-4906-B878-254D0C786FD5}" destId="{9F026D9F-5013-40AC-A926-5A35252360F2}" srcOrd="0" destOrd="0" presId="urn:microsoft.com/office/officeart/2008/layout/PictureStrips"/>
    <dgm:cxn modelId="{5C929E03-E5E7-411F-A117-B2034D95C69E}" type="presParOf" srcId="{B15C1944-3C53-4921-8BB4-2647046413D7}" destId="{27B77C50-695D-4CDC-B57F-1E5527FA6145}" srcOrd="0" destOrd="0" presId="urn:microsoft.com/office/officeart/2008/layout/PictureStrips"/>
    <dgm:cxn modelId="{4FAF8841-C3FC-45FF-8982-3BCDFA06ECC5}" type="presParOf" srcId="{27B77C50-695D-4CDC-B57F-1E5527FA6145}" destId="{EFAD53AD-C2AE-4798-8E0A-AF95DA04B6B9}" srcOrd="0" destOrd="0" presId="urn:microsoft.com/office/officeart/2008/layout/PictureStrips"/>
    <dgm:cxn modelId="{1DEBAA11-FFFA-4276-B542-BF43007B07FF}" type="presParOf" srcId="{27B77C50-695D-4CDC-B57F-1E5527FA6145}" destId="{3909B780-4FD0-4C0C-BA02-42B8C02A6D6B}" srcOrd="1" destOrd="0" presId="urn:microsoft.com/office/officeart/2008/layout/PictureStrips"/>
    <dgm:cxn modelId="{55BE7AC5-B319-4DAC-90A1-6D171CD16D80}" type="presParOf" srcId="{B15C1944-3C53-4921-8BB4-2647046413D7}" destId="{1FB524C8-7642-496D-B0FC-2298B5171733}" srcOrd="1" destOrd="0" presId="urn:microsoft.com/office/officeart/2008/layout/PictureStrips"/>
    <dgm:cxn modelId="{8E901C48-8C07-4D7A-97D4-6AB1BAB8EDA4}" type="presParOf" srcId="{B15C1944-3C53-4921-8BB4-2647046413D7}" destId="{FB92C514-86C7-458A-AFA9-481B928097E3}" srcOrd="2" destOrd="0" presId="urn:microsoft.com/office/officeart/2008/layout/PictureStrips"/>
    <dgm:cxn modelId="{4EEEB3EC-F9AA-4306-964F-40ED2A39C3BD}" type="presParOf" srcId="{FB92C514-86C7-458A-AFA9-481B928097E3}" destId="{9F026D9F-5013-40AC-A926-5A35252360F2}" srcOrd="0" destOrd="0" presId="urn:microsoft.com/office/officeart/2008/layout/PictureStrips"/>
    <dgm:cxn modelId="{89F68639-4BBB-43E9-8E5C-650BD4AD6F2B}" type="presParOf" srcId="{FB92C514-86C7-458A-AFA9-481B928097E3}" destId="{EC462804-D13F-4F43-AB4C-A86FB4E3A89B}" srcOrd="1" destOrd="0" presId="urn:microsoft.com/office/officeart/2008/layout/PictureStrips"/>
    <dgm:cxn modelId="{39D93EDF-C6FD-4BDC-9337-1B6DB8441563}" type="presParOf" srcId="{B15C1944-3C53-4921-8BB4-2647046413D7}" destId="{30699D39-11CD-4AA1-8E8F-53CDF6E91F54}" srcOrd="3" destOrd="0" presId="urn:microsoft.com/office/officeart/2008/layout/PictureStrips"/>
    <dgm:cxn modelId="{AF926953-3424-492C-BED2-43B661CA1AA4}" type="presParOf" srcId="{B15C1944-3C53-4921-8BB4-2647046413D7}" destId="{AD5E5E5F-D9AC-4797-830F-D9A0B0C00E54}" srcOrd="4" destOrd="0" presId="urn:microsoft.com/office/officeart/2008/layout/PictureStrips"/>
    <dgm:cxn modelId="{6730CA61-42C0-4DF8-B970-E9175898BDD2}" type="presParOf" srcId="{AD5E5E5F-D9AC-4797-830F-D9A0B0C00E54}" destId="{631DBFE5-D4AA-4B00-AB19-CCC11006D638}" srcOrd="0" destOrd="0" presId="urn:microsoft.com/office/officeart/2008/layout/PictureStrips"/>
    <dgm:cxn modelId="{98FDDFB6-1488-46EA-9F97-113DC113D399}" type="presParOf" srcId="{AD5E5E5F-D9AC-4797-830F-D9A0B0C00E54}" destId="{4413E3F9-DEA7-4AB9-9250-77DA28F82DF3}" srcOrd="1" destOrd="0" presId="urn:microsoft.com/office/officeart/2008/layout/PictureStrips"/>
    <dgm:cxn modelId="{AF861BA2-033E-48D0-B93D-B0DC9A06745B}" type="presParOf" srcId="{B15C1944-3C53-4921-8BB4-2647046413D7}" destId="{19346F0B-24DA-4173-B2F7-56901D3A3838}" srcOrd="5" destOrd="0" presId="urn:microsoft.com/office/officeart/2008/layout/PictureStrips"/>
    <dgm:cxn modelId="{01E0EF5F-C4A6-40E2-A4F2-118B36A9A453}" type="presParOf" srcId="{B15C1944-3C53-4921-8BB4-2647046413D7}" destId="{08293C4B-21B4-4DE6-A4EF-8A07C7D7246D}" srcOrd="6" destOrd="0" presId="urn:microsoft.com/office/officeart/2008/layout/PictureStrips"/>
    <dgm:cxn modelId="{ED72C369-5677-4473-8ED9-05E56E12AEE6}" type="presParOf" srcId="{08293C4B-21B4-4DE6-A4EF-8A07C7D7246D}" destId="{D6D8C58B-5393-41C3-8AAD-3DA5FFC22BE4}" srcOrd="0" destOrd="0" presId="urn:microsoft.com/office/officeart/2008/layout/PictureStrips"/>
    <dgm:cxn modelId="{E4891359-0D5C-425D-8798-D8622C92DA67}" type="presParOf" srcId="{08293C4B-21B4-4DE6-A4EF-8A07C7D7246D}" destId="{934D7A74-568C-4E6B-B7AD-5123D012B8F1}" srcOrd="1" destOrd="0" presId="urn:microsoft.com/office/officeart/2008/layout/PictureStrip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B7C6613-F91A-4110-904B-83889F5C383E}" type="doc">
      <dgm:prSet loTypeId="urn:microsoft.com/office/officeart/2008/layout/PictureStrips" loCatId="list" qsTypeId="urn:microsoft.com/office/officeart/2005/8/quickstyle/3d5" qsCatId="3D" csTypeId="urn:microsoft.com/office/officeart/2005/8/colors/accent2_5" csCatId="accent2" phldr="1"/>
      <dgm:spPr/>
      <dgm:t>
        <a:bodyPr/>
        <a:lstStyle/>
        <a:p>
          <a:endParaRPr kumimoji="1" lang="ja-JP" altLang="en-US"/>
        </a:p>
      </dgm:t>
    </dgm:pt>
    <dgm:pt modelId="{63AEE0F4-E2BE-43F6-8412-3AD97F9AF8FF}">
      <dgm:prSet/>
      <dgm:spPr/>
      <dgm:t>
        <a:bodyPr/>
        <a:lstStyle/>
        <a:p>
          <a:pPr rtl="0"/>
          <a:r>
            <a:rPr kumimoji="1" lang="ja-JP" dirty="0" smtClean="0"/>
            <a:t>販売価格を低く抑える</a:t>
          </a:r>
          <a:endParaRPr lang="ja-JP" dirty="0"/>
        </a:p>
      </dgm:t>
    </dgm:pt>
    <dgm:pt modelId="{3A0D1F6A-B7B7-45EA-A696-DCC7675D1954}" type="parTrans" cxnId="{B77D3C30-6C61-4BBE-B000-89D52BB62A53}">
      <dgm:prSet/>
      <dgm:spPr/>
      <dgm:t>
        <a:bodyPr/>
        <a:lstStyle/>
        <a:p>
          <a:endParaRPr kumimoji="1" lang="ja-JP" altLang="en-US"/>
        </a:p>
      </dgm:t>
    </dgm:pt>
    <dgm:pt modelId="{CF768B02-4EE7-4EE2-9783-ADECDB1CAAB7}" type="sibTrans" cxnId="{B77D3C30-6C61-4BBE-B000-89D52BB62A53}">
      <dgm:prSet/>
      <dgm:spPr/>
      <dgm:t>
        <a:bodyPr/>
        <a:lstStyle/>
        <a:p>
          <a:endParaRPr kumimoji="1" lang="ja-JP" altLang="en-US"/>
        </a:p>
      </dgm:t>
    </dgm:pt>
    <dgm:pt modelId="{9F56A597-62F3-4906-B878-254D0C786FD5}">
      <dgm:prSet/>
      <dgm:spPr/>
      <dgm:t>
        <a:bodyPr/>
        <a:lstStyle/>
        <a:p>
          <a:pPr rtl="0"/>
          <a:r>
            <a:rPr kumimoji="1" lang="ja-JP" dirty="0" smtClean="0"/>
            <a:t>ガソリン車並みの台数を販売</a:t>
          </a:r>
          <a:endParaRPr lang="ja-JP" dirty="0"/>
        </a:p>
      </dgm:t>
    </dgm:pt>
    <dgm:pt modelId="{18D3044C-0073-4546-B8D3-F97E1FCA99EB}" type="parTrans" cxnId="{EAFCDF98-8CBE-425D-B6B8-C47840163702}">
      <dgm:prSet/>
      <dgm:spPr/>
      <dgm:t>
        <a:bodyPr/>
        <a:lstStyle/>
        <a:p>
          <a:endParaRPr kumimoji="1" lang="ja-JP" altLang="en-US"/>
        </a:p>
      </dgm:t>
    </dgm:pt>
    <dgm:pt modelId="{AF4717BC-0F9D-4F2F-AA5A-5BE01D975C35}" type="sibTrans" cxnId="{EAFCDF98-8CBE-425D-B6B8-C47840163702}">
      <dgm:prSet/>
      <dgm:spPr/>
      <dgm:t>
        <a:bodyPr/>
        <a:lstStyle/>
        <a:p>
          <a:endParaRPr kumimoji="1" lang="ja-JP" altLang="en-US"/>
        </a:p>
      </dgm:t>
    </dgm:pt>
    <dgm:pt modelId="{AD87A7F2-889F-4FD8-82FF-5FC48BD62817}">
      <dgm:prSet/>
      <dgm:spPr/>
      <dgm:t>
        <a:bodyPr/>
        <a:lstStyle/>
        <a:p>
          <a:pPr rtl="0"/>
          <a:r>
            <a:rPr kumimoji="1" lang="ja-JP" dirty="0" smtClean="0"/>
            <a:t>燃料電池車の普及を図る</a:t>
          </a:r>
          <a:endParaRPr lang="ja-JP" dirty="0"/>
        </a:p>
      </dgm:t>
    </dgm:pt>
    <dgm:pt modelId="{92B9345C-83A1-4412-B380-97BFA70250E9}" type="parTrans" cxnId="{612B30A7-C978-41C5-AEFD-B14EC859BE97}">
      <dgm:prSet/>
      <dgm:spPr/>
      <dgm:t>
        <a:bodyPr/>
        <a:lstStyle/>
        <a:p>
          <a:endParaRPr kumimoji="1" lang="ja-JP" altLang="en-US"/>
        </a:p>
      </dgm:t>
    </dgm:pt>
    <dgm:pt modelId="{03228EA1-E67D-49BE-AE72-3F4C3DA138A7}" type="sibTrans" cxnId="{612B30A7-C978-41C5-AEFD-B14EC859BE97}">
      <dgm:prSet/>
      <dgm:spPr/>
      <dgm:t>
        <a:bodyPr/>
        <a:lstStyle/>
        <a:p>
          <a:endParaRPr kumimoji="1" lang="ja-JP" altLang="en-US"/>
        </a:p>
      </dgm:t>
    </dgm:pt>
    <dgm:pt modelId="{FB43AC49-26FF-4CB6-9149-41DA797045AB}">
      <dgm:prSet/>
      <dgm:spPr/>
      <dgm:t>
        <a:bodyPr/>
        <a:lstStyle/>
        <a:p>
          <a:endParaRPr kumimoji="1" lang="ja-JP" altLang="en-US"/>
        </a:p>
      </dgm:t>
    </dgm:pt>
    <dgm:pt modelId="{F5AC7102-40DC-4003-B4B4-7D87FD60FAB7}" type="parTrans" cxnId="{AB19B1EC-3BC5-4AFB-A904-7B11C363AE30}">
      <dgm:prSet/>
      <dgm:spPr/>
    </dgm:pt>
    <dgm:pt modelId="{0E83711F-D984-477C-811A-DF75B804C561}" type="sibTrans" cxnId="{AB19B1EC-3BC5-4AFB-A904-7B11C363AE30}">
      <dgm:prSet/>
      <dgm:spPr/>
    </dgm:pt>
    <dgm:pt modelId="{B15C1944-3C53-4921-8BB4-2647046413D7}" type="pres">
      <dgm:prSet presAssocID="{2B7C6613-F91A-4110-904B-83889F5C383E}" presName="Name0" presStyleCnt="0">
        <dgm:presLayoutVars>
          <dgm:dir val="rev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4AD78F5F-3131-4391-8276-42F145B44870}" type="pres">
      <dgm:prSet presAssocID="{FB43AC49-26FF-4CB6-9149-41DA797045AB}" presName="composite" presStyleCnt="0"/>
      <dgm:spPr/>
    </dgm:pt>
    <dgm:pt modelId="{5C80FEBA-217A-448F-BABB-DE338BEACC7E}" type="pres">
      <dgm:prSet presAssocID="{FB43AC49-26FF-4CB6-9149-41DA797045AB}" presName="rect1" presStyleLbl="trAlignAcc1" presStyleIdx="0" presStyleCnt="4">
        <dgm:presLayoutVars>
          <dgm:bulletEnabled val="1"/>
        </dgm:presLayoutVars>
      </dgm:prSet>
      <dgm:spPr/>
    </dgm:pt>
    <dgm:pt modelId="{D8E3339E-535B-4A0F-86DC-7094DCEAFA57}" type="pres">
      <dgm:prSet presAssocID="{FB43AC49-26FF-4CB6-9149-41DA797045AB}" presName="rect2" presStyleLbl="fgImgPlace1" presStyleIdx="0" presStyleCnt="4"/>
      <dgm:spPr/>
    </dgm:pt>
    <dgm:pt modelId="{CE87A81A-4D8F-4890-8F28-F983D20321BE}" type="pres">
      <dgm:prSet presAssocID="{0E83711F-D984-477C-811A-DF75B804C561}" presName="sibTrans" presStyleCnt="0"/>
      <dgm:spPr/>
    </dgm:pt>
    <dgm:pt modelId="{27B77C50-695D-4CDC-B57F-1E5527FA6145}" type="pres">
      <dgm:prSet presAssocID="{63AEE0F4-E2BE-43F6-8412-3AD97F9AF8FF}" presName="composite" presStyleCnt="0"/>
      <dgm:spPr/>
      <dgm:t>
        <a:bodyPr/>
        <a:lstStyle/>
        <a:p>
          <a:endParaRPr kumimoji="1" lang="ja-JP" altLang="en-US"/>
        </a:p>
      </dgm:t>
    </dgm:pt>
    <dgm:pt modelId="{EFAD53AD-C2AE-4798-8E0A-AF95DA04B6B9}" type="pres">
      <dgm:prSet presAssocID="{63AEE0F4-E2BE-43F6-8412-3AD97F9AF8FF}" presName="rect1" presStyleLbl="trAlignAcc1" presStyleIdx="1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3909B780-4FD0-4C0C-BA02-42B8C02A6D6B}" type="pres">
      <dgm:prSet presAssocID="{63AEE0F4-E2BE-43F6-8412-3AD97F9AF8FF}" presName="rect2" presStyleLbl="fgImgPlace1" presStyleIdx="1" presStyleCnt="4"/>
      <dgm:spPr>
        <a:blipFill>
          <a:blip xmlns:r="http://schemas.openxmlformats.org/officeDocument/2006/relationships" r:embed="rId1"/>
          <a:srcRect/>
          <a:stretch>
            <a:fillRect l="-17000" r="-17000"/>
          </a:stretch>
        </a:blipFill>
      </dgm:spPr>
      <dgm:t>
        <a:bodyPr/>
        <a:lstStyle/>
        <a:p>
          <a:endParaRPr kumimoji="1" lang="ja-JP" altLang="en-US"/>
        </a:p>
      </dgm:t>
    </dgm:pt>
    <dgm:pt modelId="{1FB524C8-7642-496D-B0FC-2298B5171733}" type="pres">
      <dgm:prSet presAssocID="{CF768B02-4EE7-4EE2-9783-ADECDB1CAAB7}" presName="sibTrans" presStyleCnt="0"/>
      <dgm:spPr/>
      <dgm:t>
        <a:bodyPr/>
        <a:lstStyle/>
        <a:p>
          <a:endParaRPr kumimoji="1" lang="ja-JP" altLang="en-US"/>
        </a:p>
      </dgm:t>
    </dgm:pt>
    <dgm:pt modelId="{FB92C514-86C7-458A-AFA9-481B928097E3}" type="pres">
      <dgm:prSet presAssocID="{9F56A597-62F3-4906-B878-254D0C786FD5}" presName="composite" presStyleCnt="0"/>
      <dgm:spPr/>
      <dgm:t>
        <a:bodyPr/>
        <a:lstStyle/>
        <a:p>
          <a:endParaRPr kumimoji="1" lang="ja-JP" altLang="en-US"/>
        </a:p>
      </dgm:t>
    </dgm:pt>
    <dgm:pt modelId="{9F026D9F-5013-40AC-A926-5A35252360F2}" type="pres">
      <dgm:prSet presAssocID="{9F56A597-62F3-4906-B878-254D0C786FD5}" presName="rect1" presStyleLbl="trAlignAcc1" presStyleIdx="2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EC462804-D13F-4F43-AB4C-A86FB4E3A89B}" type="pres">
      <dgm:prSet presAssocID="{9F56A597-62F3-4906-B878-254D0C786FD5}" presName="rect2" presStyleLbl="fgImgPlace1" presStyleIdx="2" presStyleCnt="4"/>
      <dgm:spPr>
        <a:blipFill>
          <a:blip xmlns:r="http://schemas.openxmlformats.org/officeDocument/2006/relationships" r:embed="rId2"/>
          <a:srcRect/>
          <a:stretch>
            <a:fillRect l="-17000" r="-17000"/>
          </a:stretch>
        </a:blipFill>
      </dgm:spPr>
      <dgm:t>
        <a:bodyPr/>
        <a:lstStyle/>
        <a:p>
          <a:endParaRPr kumimoji="1" lang="ja-JP" altLang="en-US"/>
        </a:p>
      </dgm:t>
    </dgm:pt>
    <dgm:pt modelId="{30699D39-11CD-4AA1-8E8F-53CDF6E91F54}" type="pres">
      <dgm:prSet presAssocID="{AF4717BC-0F9D-4F2F-AA5A-5BE01D975C35}" presName="sibTrans" presStyleCnt="0"/>
      <dgm:spPr/>
      <dgm:t>
        <a:bodyPr/>
        <a:lstStyle/>
        <a:p>
          <a:endParaRPr kumimoji="1" lang="ja-JP" altLang="en-US"/>
        </a:p>
      </dgm:t>
    </dgm:pt>
    <dgm:pt modelId="{AD5E5E5F-D9AC-4797-830F-D9A0B0C00E54}" type="pres">
      <dgm:prSet presAssocID="{AD87A7F2-889F-4FD8-82FF-5FC48BD62817}" presName="composite" presStyleCnt="0"/>
      <dgm:spPr/>
      <dgm:t>
        <a:bodyPr/>
        <a:lstStyle/>
        <a:p>
          <a:endParaRPr kumimoji="1" lang="ja-JP" altLang="en-US"/>
        </a:p>
      </dgm:t>
    </dgm:pt>
    <dgm:pt modelId="{631DBFE5-D4AA-4B00-AB19-CCC11006D638}" type="pres">
      <dgm:prSet presAssocID="{AD87A7F2-889F-4FD8-82FF-5FC48BD62817}" presName="rect1" presStyleLbl="trAlignAcc1" presStyleIdx="3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4413E3F9-DEA7-4AB9-9250-77DA28F82DF3}" type="pres">
      <dgm:prSet presAssocID="{AD87A7F2-889F-4FD8-82FF-5FC48BD62817}" presName="rect2" presStyleLbl="fgImgPlace1" presStyleIdx="3" presStyleCnt="4"/>
      <dgm:spPr>
        <a:blipFill>
          <a:blip xmlns:r="http://schemas.openxmlformats.org/officeDocument/2006/relationships" r:embed="rId3"/>
          <a:srcRect/>
          <a:stretch>
            <a:fillRect l="-17000" r="-17000"/>
          </a:stretch>
        </a:blipFill>
      </dgm:spPr>
      <dgm:t>
        <a:bodyPr/>
        <a:lstStyle/>
        <a:p>
          <a:endParaRPr kumimoji="1" lang="ja-JP" altLang="en-US"/>
        </a:p>
      </dgm:t>
    </dgm:pt>
  </dgm:ptLst>
  <dgm:cxnLst>
    <dgm:cxn modelId="{EAFCDF98-8CBE-425D-B6B8-C47840163702}" srcId="{2B7C6613-F91A-4110-904B-83889F5C383E}" destId="{9F56A597-62F3-4906-B878-254D0C786FD5}" srcOrd="2" destOrd="0" parTransId="{18D3044C-0073-4546-B8D3-F97E1FCA99EB}" sibTransId="{AF4717BC-0F9D-4F2F-AA5A-5BE01D975C35}"/>
    <dgm:cxn modelId="{15600D1B-959D-4073-A128-E1E11DBA2D49}" type="presOf" srcId="{AD87A7F2-889F-4FD8-82FF-5FC48BD62817}" destId="{631DBFE5-D4AA-4B00-AB19-CCC11006D638}" srcOrd="0" destOrd="0" presId="urn:microsoft.com/office/officeart/2008/layout/PictureStrips"/>
    <dgm:cxn modelId="{B468562D-683E-478E-AFB9-5D2EE9FF9350}" type="presOf" srcId="{2B7C6613-F91A-4110-904B-83889F5C383E}" destId="{B15C1944-3C53-4921-8BB4-2647046413D7}" srcOrd="0" destOrd="0" presId="urn:microsoft.com/office/officeart/2008/layout/PictureStrips"/>
    <dgm:cxn modelId="{612B30A7-C978-41C5-AEFD-B14EC859BE97}" srcId="{2B7C6613-F91A-4110-904B-83889F5C383E}" destId="{AD87A7F2-889F-4FD8-82FF-5FC48BD62817}" srcOrd="3" destOrd="0" parTransId="{92B9345C-83A1-4412-B380-97BFA70250E9}" sibTransId="{03228EA1-E67D-49BE-AE72-3F4C3DA138A7}"/>
    <dgm:cxn modelId="{EE2D9D86-55CA-4696-B000-7A7AE2EF60F4}" type="presOf" srcId="{9F56A597-62F3-4906-B878-254D0C786FD5}" destId="{9F026D9F-5013-40AC-A926-5A35252360F2}" srcOrd="0" destOrd="0" presId="urn:microsoft.com/office/officeart/2008/layout/PictureStrips"/>
    <dgm:cxn modelId="{06779667-7B4E-4077-BE27-33E3F8C0187E}" type="presOf" srcId="{FB43AC49-26FF-4CB6-9149-41DA797045AB}" destId="{5C80FEBA-217A-448F-BABB-DE338BEACC7E}" srcOrd="0" destOrd="0" presId="urn:microsoft.com/office/officeart/2008/layout/PictureStrips"/>
    <dgm:cxn modelId="{B77D3C30-6C61-4BBE-B000-89D52BB62A53}" srcId="{2B7C6613-F91A-4110-904B-83889F5C383E}" destId="{63AEE0F4-E2BE-43F6-8412-3AD97F9AF8FF}" srcOrd="1" destOrd="0" parTransId="{3A0D1F6A-B7B7-45EA-A696-DCC7675D1954}" sibTransId="{CF768B02-4EE7-4EE2-9783-ADECDB1CAAB7}"/>
    <dgm:cxn modelId="{6E38E03B-0FF2-445B-8EBA-7B70E631AD21}" type="presOf" srcId="{63AEE0F4-E2BE-43F6-8412-3AD97F9AF8FF}" destId="{EFAD53AD-C2AE-4798-8E0A-AF95DA04B6B9}" srcOrd="0" destOrd="0" presId="urn:microsoft.com/office/officeart/2008/layout/PictureStrips"/>
    <dgm:cxn modelId="{AB19B1EC-3BC5-4AFB-A904-7B11C363AE30}" srcId="{2B7C6613-F91A-4110-904B-83889F5C383E}" destId="{FB43AC49-26FF-4CB6-9149-41DA797045AB}" srcOrd="0" destOrd="0" parTransId="{F5AC7102-40DC-4003-B4B4-7D87FD60FAB7}" sibTransId="{0E83711F-D984-477C-811A-DF75B804C561}"/>
    <dgm:cxn modelId="{A83544CA-55DC-4466-934C-8AD28158131E}" type="presParOf" srcId="{B15C1944-3C53-4921-8BB4-2647046413D7}" destId="{4AD78F5F-3131-4391-8276-42F145B44870}" srcOrd="0" destOrd="0" presId="urn:microsoft.com/office/officeart/2008/layout/PictureStrips"/>
    <dgm:cxn modelId="{1874BBCB-2FFB-4F72-B770-E839B00E0457}" type="presParOf" srcId="{4AD78F5F-3131-4391-8276-42F145B44870}" destId="{5C80FEBA-217A-448F-BABB-DE338BEACC7E}" srcOrd="0" destOrd="0" presId="urn:microsoft.com/office/officeart/2008/layout/PictureStrips"/>
    <dgm:cxn modelId="{122D315A-12D0-4E7C-B2E0-A03D86BF1542}" type="presParOf" srcId="{4AD78F5F-3131-4391-8276-42F145B44870}" destId="{D8E3339E-535B-4A0F-86DC-7094DCEAFA57}" srcOrd="1" destOrd="0" presId="urn:microsoft.com/office/officeart/2008/layout/PictureStrips"/>
    <dgm:cxn modelId="{1291EE80-9C9C-4DAD-9ADA-A7BAFD7E1877}" type="presParOf" srcId="{B15C1944-3C53-4921-8BB4-2647046413D7}" destId="{CE87A81A-4D8F-4890-8F28-F983D20321BE}" srcOrd="1" destOrd="0" presId="urn:microsoft.com/office/officeart/2008/layout/PictureStrips"/>
    <dgm:cxn modelId="{82F83F39-FFA4-4DB1-8205-6E1A7FC9A5B3}" type="presParOf" srcId="{B15C1944-3C53-4921-8BB4-2647046413D7}" destId="{27B77C50-695D-4CDC-B57F-1E5527FA6145}" srcOrd="2" destOrd="0" presId="urn:microsoft.com/office/officeart/2008/layout/PictureStrips"/>
    <dgm:cxn modelId="{04729377-845B-413A-A010-FBE96F110E06}" type="presParOf" srcId="{27B77C50-695D-4CDC-B57F-1E5527FA6145}" destId="{EFAD53AD-C2AE-4798-8E0A-AF95DA04B6B9}" srcOrd="0" destOrd="0" presId="urn:microsoft.com/office/officeart/2008/layout/PictureStrips"/>
    <dgm:cxn modelId="{E9BB7759-47C6-4052-A89A-3170F285D47C}" type="presParOf" srcId="{27B77C50-695D-4CDC-B57F-1E5527FA6145}" destId="{3909B780-4FD0-4C0C-BA02-42B8C02A6D6B}" srcOrd="1" destOrd="0" presId="urn:microsoft.com/office/officeart/2008/layout/PictureStrips"/>
    <dgm:cxn modelId="{035A5B9B-BE8E-480B-9191-D996377629F9}" type="presParOf" srcId="{B15C1944-3C53-4921-8BB4-2647046413D7}" destId="{1FB524C8-7642-496D-B0FC-2298B5171733}" srcOrd="3" destOrd="0" presId="urn:microsoft.com/office/officeart/2008/layout/PictureStrips"/>
    <dgm:cxn modelId="{6DBE8B2B-B273-43FF-8F63-E1E000A9149F}" type="presParOf" srcId="{B15C1944-3C53-4921-8BB4-2647046413D7}" destId="{FB92C514-86C7-458A-AFA9-481B928097E3}" srcOrd="4" destOrd="0" presId="urn:microsoft.com/office/officeart/2008/layout/PictureStrips"/>
    <dgm:cxn modelId="{C4B58BED-445B-480A-ADC5-915E63AC028E}" type="presParOf" srcId="{FB92C514-86C7-458A-AFA9-481B928097E3}" destId="{9F026D9F-5013-40AC-A926-5A35252360F2}" srcOrd="0" destOrd="0" presId="urn:microsoft.com/office/officeart/2008/layout/PictureStrips"/>
    <dgm:cxn modelId="{BFA55671-8013-445D-AFA6-493B9F5A90BF}" type="presParOf" srcId="{FB92C514-86C7-458A-AFA9-481B928097E3}" destId="{EC462804-D13F-4F43-AB4C-A86FB4E3A89B}" srcOrd="1" destOrd="0" presId="urn:microsoft.com/office/officeart/2008/layout/PictureStrips"/>
    <dgm:cxn modelId="{1FFBCB05-E539-44DE-ACF2-21BA604E5397}" type="presParOf" srcId="{B15C1944-3C53-4921-8BB4-2647046413D7}" destId="{30699D39-11CD-4AA1-8E8F-53CDF6E91F54}" srcOrd="5" destOrd="0" presId="urn:microsoft.com/office/officeart/2008/layout/PictureStrips"/>
    <dgm:cxn modelId="{468B70AC-A943-4692-A182-4E7400CD4E9B}" type="presParOf" srcId="{B15C1944-3C53-4921-8BB4-2647046413D7}" destId="{AD5E5E5F-D9AC-4797-830F-D9A0B0C00E54}" srcOrd="6" destOrd="0" presId="urn:microsoft.com/office/officeart/2008/layout/PictureStrips"/>
    <dgm:cxn modelId="{E7633F10-AEE1-475D-98EF-B23B7AC89831}" type="presParOf" srcId="{AD5E5E5F-D9AC-4797-830F-D9A0B0C00E54}" destId="{631DBFE5-D4AA-4B00-AB19-CCC11006D638}" srcOrd="0" destOrd="0" presId="urn:microsoft.com/office/officeart/2008/layout/PictureStrips"/>
    <dgm:cxn modelId="{710F7503-E8E8-4F24-925B-8AD2EC7E3E58}" type="presParOf" srcId="{AD5E5E5F-D9AC-4797-830F-D9A0B0C00E54}" destId="{4413E3F9-DEA7-4AB9-9250-77DA28F82DF3}" srcOrd="1" destOrd="0" presId="urn:microsoft.com/office/officeart/2008/layout/PictureStrip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2B7C6613-F91A-4110-904B-83889F5C383E}" type="doc">
      <dgm:prSet loTypeId="urn:microsoft.com/office/officeart/2008/layout/AlternatingPictureBlocks" loCatId="list" qsTypeId="urn:microsoft.com/office/officeart/2005/8/quickstyle/3d1" qsCatId="3D" csTypeId="urn:microsoft.com/office/officeart/2005/8/colors/colorful1" csCatId="colorful" phldr="1"/>
      <dgm:spPr/>
      <dgm:t>
        <a:bodyPr/>
        <a:lstStyle/>
        <a:p>
          <a:endParaRPr kumimoji="1" lang="ja-JP" altLang="en-US"/>
        </a:p>
      </dgm:t>
    </dgm:pt>
    <dgm:pt modelId="{63AEE0F4-E2BE-43F6-8412-3AD97F9AF8FF}">
      <dgm:prSet/>
      <dgm:spPr/>
      <dgm:t>
        <a:bodyPr/>
        <a:lstStyle/>
        <a:p>
          <a:pPr rtl="0"/>
          <a:r>
            <a:rPr kumimoji="1" lang="ja-JP" dirty="0" smtClean="0"/>
            <a:t>販売価格を低く抑える</a:t>
          </a:r>
          <a:endParaRPr lang="ja-JP" dirty="0"/>
        </a:p>
      </dgm:t>
    </dgm:pt>
    <dgm:pt modelId="{3A0D1F6A-B7B7-45EA-A696-DCC7675D1954}" type="parTrans" cxnId="{B77D3C30-6C61-4BBE-B000-89D52BB62A53}">
      <dgm:prSet/>
      <dgm:spPr/>
      <dgm:t>
        <a:bodyPr/>
        <a:lstStyle/>
        <a:p>
          <a:endParaRPr kumimoji="1" lang="ja-JP" altLang="en-US"/>
        </a:p>
      </dgm:t>
    </dgm:pt>
    <dgm:pt modelId="{CF768B02-4EE7-4EE2-9783-ADECDB1CAAB7}" type="sibTrans" cxnId="{B77D3C30-6C61-4BBE-B000-89D52BB62A53}">
      <dgm:prSet/>
      <dgm:spPr/>
      <dgm:t>
        <a:bodyPr/>
        <a:lstStyle/>
        <a:p>
          <a:endParaRPr kumimoji="1" lang="ja-JP" altLang="en-US"/>
        </a:p>
      </dgm:t>
    </dgm:pt>
    <dgm:pt modelId="{9F56A597-62F3-4906-B878-254D0C786FD5}">
      <dgm:prSet/>
      <dgm:spPr/>
      <dgm:t>
        <a:bodyPr/>
        <a:lstStyle/>
        <a:p>
          <a:pPr rtl="0"/>
          <a:r>
            <a:rPr kumimoji="1" lang="ja-JP" dirty="0" smtClean="0"/>
            <a:t>ガソリン車並みの台数を販売</a:t>
          </a:r>
          <a:endParaRPr lang="ja-JP" dirty="0"/>
        </a:p>
      </dgm:t>
    </dgm:pt>
    <dgm:pt modelId="{18D3044C-0073-4546-B8D3-F97E1FCA99EB}" type="parTrans" cxnId="{EAFCDF98-8CBE-425D-B6B8-C47840163702}">
      <dgm:prSet/>
      <dgm:spPr/>
      <dgm:t>
        <a:bodyPr/>
        <a:lstStyle/>
        <a:p>
          <a:endParaRPr kumimoji="1" lang="ja-JP" altLang="en-US"/>
        </a:p>
      </dgm:t>
    </dgm:pt>
    <dgm:pt modelId="{AF4717BC-0F9D-4F2F-AA5A-5BE01D975C35}" type="sibTrans" cxnId="{EAFCDF98-8CBE-425D-B6B8-C47840163702}">
      <dgm:prSet/>
      <dgm:spPr/>
      <dgm:t>
        <a:bodyPr/>
        <a:lstStyle/>
        <a:p>
          <a:endParaRPr kumimoji="1" lang="ja-JP" altLang="en-US"/>
        </a:p>
      </dgm:t>
    </dgm:pt>
    <dgm:pt modelId="{AD87A7F2-889F-4FD8-82FF-5FC48BD62817}">
      <dgm:prSet/>
      <dgm:spPr/>
      <dgm:t>
        <a:bodyPr/>
        <a:lstStyle/>
        <a:p>
          <a:pPr rtl="0"/>
          <a:r>
            <a:rPr kumimoji="1" lang="ja-JP" dirty="0" smtClean="0"/>
            <a:t>燃料電池車の普及を図る</a:t>
          </a:r>
          <a:endParaRPr lang="ja-JP" dirty="0"/>
        </a:p>
      </dgm:t>
    </dgm:pt>
    <dgm:pt modelId="{92B9345C-83A1-4412-B380-97BFA70250E9}" type="parTrans" cxnId="{612B30A7-C978-41C5-AEFD-B14EC859BE97}">
      <dgm:prSet/>
      <dgm:spPr/>
      <dgm:t>
        <a:bodyPr/>
        <a:lstStyle/>
        <a:p>
          <a:endParaRPr kumimoji="1" lang="ja-JP" altLang="en-US"/>
        </a:p>
      </dgm:t>
    </dgm:pt>
    <dgm:pt modelId="{03228EA1-E67D-49BE-AE72-3F4C3DA138A7}" type="sibTrans" cxnId="{612B30A7-C978-41C5-AEFD-B14EC859BE97}">
      <dgm:prSet/>
      <dgm:spPr/>
      <dgm:t>
        <a:bodyPr/>
        <a:lstStyle/>
        <a:p>
          <a:endParaRPr kumimoji="1" lang="ja-JP" altLang="en-US"/>
        </a:p>
      </dgm:t>
    </dgm:pt>
    <dgm:pt modelId="{89BD8B61-ED31-4185-AB64-BC5F77012DDA}" type="pres">
      <dgm:prSet presAssocID="{2B7C6613-F91A-4110-904B-83889F5C383E}" presName="linearFlow" presStyleCnt="0">
        <dgm:presLayoutVars>
          <dgm:dir val="rev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C0F54031-A690-4671-A8CC-D125B0B42458}" type="pres">
      <dgm:prSet presAssocID="{63AEE0F4-E2BE-43F6-8412-3AD97F9AF8FF}" presName="comp" presStyleCnt="0"/>
      <dgm:spPr/>
      <dgm:t>
        <a:bodyPr/>
        <a:lstStyle/>
        <a:p>
          <a:endParaRPr kumimoji="1" lang="ja-JP" altLang="en-US"/>
        </a:p>
      </dgm:t>
    </dgm:pt>
    <dgm:pt modelId="{CB8E3C2B-DF6C-4587-8325-9B5EC4303922}" type="pres">
      <dgm:prSet presAssocID="{63AEE0F4-E2BE-43F6-8412-3AD97F9AF8FF}" presName="rect2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996946B5-05F0-4FA6-B01C-99A22F9A3C2B}" type="pres">
      <dgm:prSet presAssocID="{63AEE0F4-E2BE-43F6-8412-3AD97F9AF8FF}" presName="rect1" presStyleLbl="lnNode1" presStyleIdx="0" presStyleCnt="3"/>
      <dgm:spPr>
        <a:blipFill>
          <a:blip xmlns:r="http://schemas.openxmlformats.org/officeDocument/2006/relationships" r:embed="rId1"/>
          <a:srcRect/>
          <a:stretch>
            <a:fillRect l="-17000" r="-17000"/>
          </a:stretch>
        </a:blipFill>
      </dgm:spPr>
      <dgm:t>
        <a:bodyPr/>
        <a:lstStyle/>
        <a:p>
          <a:endParaRPr kumimoji="1" lang="ja-JP" altLang="en-US"/>
        </a:p>
      </dgm:t>
    </dgm:pt>
    <dgm:pt modelId="{31560F5E-697F-406C-817F-20D0961A1C07}" type="pres">
      <dgm:prSet presAssocID="{CF768B02-4EE7-4EE2-9783-ADECDB1CAAB7}" presName="sibTrans" presStyleCnt="0"/>
      <dgm:spPr/>
      <dgm:t>
        <a:bodyPr/>
        <a:lstStyle/>
        <a:p>
          <a:endParaRPr kumimoji="1" lang="ja-JP" altLang="en-US"/>
        </a:p>
      </dgm:t>
    </dgm:pt>
    <dgm:pt modelId="{0D86097A-C44F-4067-A094-9EA4C2070319}" type="pres">
      <dgm:prSet presAssocID="{9F56A597-62F3-4906-B878-254D0C786FD5}" presName="comp" presStyleCnt="0"/>
      <dgm:spPr/>
      <dgm:t>
        <a:bodyPr/>
        <a:lstStyle/>
        <a:p>
          <a:endParaRPr kumimoji="1" lang="ja-JP" altLang="en-US"/>
        </a:p>
      </dgm:t>
    </dgm:pt>
    <dgm:pt modelId="{A5AA9B40-3B73-4F21-BC63-5FE251741C1B}" type="pres">
      <dgm:prSet presAssocID="{9F56A597-62F3-4906-B878-254D0C786FD5}" presName="rect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64C673BF-728D-4B9F-903A-81CF1CC8E229}" type="pres">
      <dgm:prSet presAssocID="{9F56A597-62F3-4906-B878-254D0C786FD5}" presName="rect1" presStyleLbl="lnNode1" presStyleIdx="1" presStyleCnt="3"/>
      <dgm:spPr>
        <a:blipFill>
          <a:blip xmlns:r="http://schemas.openxmlformats.org/officeDocument/2006/relationships" r:embed="rId2"/>
          <a:srcRect/>
          <a:stretch>
            <a:fillRect l="-17000" r="-17000"/>
          </a:stretch>
        </a:blipFill>
      </dgm:spPr>
      <dgm:t>
        <a:bodyPr/>
        <a:lstStyle/>
        <a:p>
          <a:endParaRPr kumimoji="1" lang="ja-JP" altLang="en-US"/>
        </a:p>
      </dgm:t>
    </dgm:pt>
    <dgm:pt modelId="{C36AEB90-408B-4E48-B72A-5AA05F956C2B}" type="pres">
      <dgm:prSet presAssocID="{AF4717BC-0F9D-4F2F-AA5A-5BE01D975C35}" presName="sibTrans" presStyleCnt="0"/>
      <dgm:spPr/>
      <dgm:t>
        <a:bodyPr/>
        <a:lstStyle/>
        <a:p>
          <a:endParaRPr kumimoji="1" lang="ja-JP" altLang="en-US"/>
        </a:p>
      </dgm:t>
    </dgm:pt>
    <dgm:pt modelId="{0A7B211E-5F5F-4988-A6E1-1BCEECC1CB5D}" type="pres">
      <dgm:prSet presAssocID="{AD87A7F2-889F-4FD8-82FF-5FC48BD62817}" presName="comp" presStyleCnt="0"/>
      <dgm:spPr/>
      <dgm:t>
        <a:bodyPr/>
        <a:lstStyle/>
        <a:p>
          <a:endParaRPr kumimoji="1" lang="ja-JP" altLang="en-US"/>
        </a:p>
      </dgm:t>
    </dgm:pt>
    <dgm:pt modelId="{72B231E6-9A6A-45D0-BE8E-B05F8E3D55B1}" type="pres">
      <dgm:prSet presAssocID="{AD87A7F2-889F-4FD8-82FF-5FC48BD62817}" presName="rect2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293B53C5-DDB0-45AB-897F-20B7642BDE71}" type="pres">
      <dgm:prSet presAssocID="{AD87A7F2-889F-4FD8-82FF-5FC48BD62817}" presName="rect1" presStyleLbl="lnNode1" presStyleIdx="2" presStyleCnt="3"/>
      <dgm:spPr>
        <a:blipFill>
          <a:blip xmlns:r="http://schemas.openxmlformats.org/officeDocument/2006/relationships" r:embed="rId3"/>
          <a:srcRect/>
          <a:stretch>
            <a:fillRect l="-17000" r="-17000"/>
          </a:stretch>
        </a:blipFill>
      </dgm:spPr>
      <dgm:t>
        <a:bodyPr/>
        <a:lstStyle/>
        <a:p>
          <a:endParaRPr kumimoji="1" lang="ja-JP" altLang="en-US"/>
        </a:p>
      </dgm:t>
    </dgm:pt>
  </dgm:ptLst>
  <dgm:cxnLst>
    <dgm:cxn modelId="{EAFCDF98-8CBE-425D-B6B8-C47840163702}" srcId="{2B7C6613-F91A-4110-904B-83889F5C383E}" destId="{9F56A597-62F3-4906-B878-254D0C786FD5}" srcOrd="1" destOrd="0" parTransId="{18D3044C-0073-4546-B8D3-F97E1FCA99EB}" sibTransId="{AF4717BC-0F9D-4F2F-AA5A-5BE01D975C35}"/>
    <dgm:cxn modelId="{3A4EC6F5-F9E8-46C1-BC85-2882AFD6288E}" type="presOf" srcId="{AD87A7F2-889F-4FD8-82FF-5FC48BD62817}" destId="{72B231E6-9A6A-45D0-BE8E-B05F8E3D55B1}" srcOrd="0" destOrd="0" presId="urn:microsoft.com/office/officeart/2008/layout/AlternatingPictureBlocks"/>
    <dgm:cxn modelId="{612B30A7-C978-41C5-AEFD-B14EC859BE97}" srcId="{2B7C6613-F91A-4110-904B-83889F5C383E}" destId="{AD87A7F2-889F-4FD8-82FF-5FC48BD62817}" srcOrd="2" destOrd="0" parTransId="{92B9345C-83A1-4412-B380-97BFA70250E9}" sibTransId="{03228EA1-E67D-49BE-AE72-3F4C3DA138A7}"/>
    <dgm:cxn modelId="{7DB4EFBF-49AA-4EBE-8A0F-E63E6486E959}" type="presOf" srcId="{63AEE0F4-E2BE-43F6-8412-3AD97F9AF8FF}" destId="{CB8E3C2B-DF6C-4587-8325-9B5EC4303922}" srcOrd="0" destOrd="0" presId="urn:microsoft.com/office/officeart/2008/layout/AlternatingPictureBlocks"/>
    <dgm:cxn modelId="{B77D3C30-6C61-4BBE-B000-89D52BB62A53}" srcId="{2B7C6613-F91A-4110-904B-83889F5C383E}" destId="{63AEE0F4-E2BE-43F6-8412-3AD97F9AF8FF}" srcOrd="0" destOrd="0" parTransId="{3A0D1F6A-B7B7-45EA-A696-DCC7675D1954}" sibTransId="{CF768B02-4EE7-4EE2-9783-ADECDB1CAAB7}"/>
    <dgm:cxn modelId="{2C3D90AD-43B7-43C3-B96C-554FCB533224}" type="presOf" srcId="{2B7C6613-F91A-4110-904B-83889F5C383E}" destId="{89BD8B61-ED31-4185-AB64-BC5F77012DDA}" srcOrd="0" destOrd="0" presId="urn:microsoft.com/office/officeart/2008/layout/AlternatingPictureBlocks"/>
    <dgm:cxn modelId="{D769872B-7D46-4189-A9CC-3D1759D16905}" type="presOf" srcId="{9F56A597-62F3-4906-B878-254D0C786FD5}" destId="{A5AA9B40-3B73-4F21-BC63-5FE251741C1B}" srcOrd="0" destOrd="0" presId="urn:microsoft.com/office/officeart/2008/layout/AlternatingPictureBlocks"/>
    <dgm:cxn modelId="{3071BC09-4AD1-41E6-89DB-B21D800B66A6}" type="presParOf" srcId="{89BD8B61-ED31-4185-AB64-BC5F77012DDA}" destId="{C0F54031-A690-4671-A8CC-D125B0B42458}" srcOrd="0" destOrd="0" presId="urn:microsoft.com/office/officeart/2008/layout/AlternatingPictureBlocks"/>
    <dgm:cxn modelId="{3B7AA73B-7778-40EE-AA54-7163B538440C}" type="presParOf" srcId="{C0F54031-A690-4671-A8CC-D125B0B42458}" destId="{CB8E3C2B-DF6C-4587-8325-9B5EC4303922}" srcOrd="0" destOrd="0" presId="urn:microsoft.com/office/officeart/2008/layout/AlternatingPictureBlocks"/>
    <dgm:cxn modelId="{FCF67A7C-E0F7-4EC9-ADFF-72B5ED23A9E8}" type="presParOf" srcId="{C0F54031-A690-4671-A8CC-D125B0B42458}" destId="{996946B5-05F0-4FA6-B01C-99A22F9A3C2B}" srcOrd="1" destOrd="0" presId="urn:microsoft.com/office/officeart/2008/layout/AlternatingPictureBlocks"/>
    <dgm:cxn modelId="{560B7B87-3640-4F32-A647-3AB84F8A070B}" type="presParOf" srcId="{89BD8B61-ED31-4185-AB64-BC5F77012DDA}" destId="{31560F5E-697F-406C-817F-20D0961A1C07}" srcOrd="1" destOrd="0" presId="urn:microsoft.com/office/officeart/2008/layout/AlternatingPictureBlocks"/>
    <dgm:cxn modelId="{40AB71D2-21E9-42DD-9763-D22D6CC2A4DD}" type="presParOf" srcId="{89BD8B61-ED31-4185-AB64-BC5F77012DDA}" destId="{0D86097A-C44F-4067-A094-9EA4C2070319}" srcOrd="2" destOrd="0" presId="urn:microsoft.com/office/officeart/2008/layout/AlternatingPictureBlocks"/>
    <dgm:cxn modelId="{D2A0EC55-017F-407E-B476-C059F053376B}" type="presParOf" srcId="{0D86097A-C44F-4067-A094-9EA4C2070319}" destId="{A5AA9B40-3B73-4F21-BC63-5FE251741C1B}" srcOrd="0" destOrd="0" presId="urn:microsoft.com/office/officeart/2008/layout/AlternatingPictureBlocks"/>
    <dgm:cxn modelId="{E9CD289C-CF99-4EAC-8A89-9CAA271691B8}" type="presParOf" srcId="{0D86097A-C44F-4067-A094-9EA4C2070319}" destId="{64C673BF-728D-4B9F-903A-81CF1CC8E229}" srcOrd="1" destOrd="0" presId="urn:microsoft.com/office/officeart/2008/layout/AlternatingPictureBlocks"/>
    <dgm:cxn modelId="{00EC2874-9838-4375-BC2A-04B660E720FE}" type="presParOf" srcId="{89BD8B61-ED31-4185-AB64-BC5F77012DDA}" destId="{C36AEB90-408B-4E48-B72A-5AA05F956C2B}" srcOrd="3" destOrd="0" presId="urn:microsoft.com/office/officeart/2008/layout/AlternatingPictureBlocks"/>
    <dgm:cxn modelId="{32B28B21-1FEE-4C6A-A8AB-B2439726BD0F}" type="presParOf" srcId="{89BD8B61-ED31-4185-AB64-BC5F77012DDA}" destId="{0A7B211E-5F5F-4988-A6E1-1BCEECC1CB5D}" srcOrd="4" destOrd="0" presId="urn:microsoft.com/office/officeart/2008/layout/AlternatingPictureBlocks"/>
    <dgm:cxn modelId="{65D10ED6-F970-40FF-9A52-9BB903DA55AA}" type="presParOf" srcId="{0A7B211E-5F5F-4988-A6E1-1BCEECC1CB5D}" destId="{72B231E6-9A6A-45D0-BE8E-B05F8E3D55B1}" srcOrd="0" destOrd="0" presId="urn:microsoft.com/office/officeart/2008/layout/AlternatingPictureBlocks"/>
    <dgm:cxn modelId="{05AF0B17-FB6C-4E7D-936B-EFF7954465DB}" type="presParOf" srcId="{0A7B211E-5F5F-4988-A6E1-1BCEECC1CB5D}" destId="{293B53C5-DDB0-45AB-897F-20B7642BDE71}" srcOrd="1" destOrd="0" presId="urn:microsoft.com/office/officeart/2008/layout/AlternatingPictureBlock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A9E9AA8C-66AE-4EC6-B4C8-6FFE1B643A52}" type="doc">
      <dgm:prSet loTypeId="urn:microsoft.com/office/officeart/2005/8/layout/target3" loCatId="relationship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kumimoji="1" lang="ja-JP" altLang="en-US"/>
        </a:p>
      </dgm:t>
    </dgm:pt>
    <dgm:pt modelId="{295D59B6-47C7-4260-95CB-68A3486D3950}">
      <dgm:prSet/>
      <dgm:spPr/>
      <dgm:t>
        <a:bodyPr/>
        <a:lstStyle/>
        <a:p>
          <a:pPr rtl="0"/>
          <a:r>
            <a:rPr kumimoji="1" lang="ja-JP" smtClean="0"/>
            <a:t>充電時間が長い</a:t>
          </a:r>
          <a:endParaRPr lang="ja-JP"/>
        </a:p>
      </dgm:t>
    </dgm:pt>
    <dgm:pt modelId="{3E6D999D-29D3-403E-97D2-25F7A5FADEE6}" type="parTrans" cxnId="{946EEAEC-5223-4554-8B32-D3E4B19CCB8F}">
      <dgm:prSet/>
      <dgm:spPr/>
      <dgm:t>
        <a:bodyPr/>
        <a:lstStyle/>
        <a:p>
          <a:endParaRPr kumimoji="1" lang="ja-JP" altLang="en-US"/>
        </a:p>
      </dgm:t>
    </dgm:pt>
    <dgm:pt modelId="{85B2560B-0381-422E-8199-D338A29153FD}" type="sibTrans" cxnId="{946EEAEC-5223-4554-8B32-D3E4B19CCB8F}">
      <dgm:prSet/>
      <dgm:spPr/>
      <dgm:t>
        <a:bodyPr/>
        <a:lstStyle/>
        <a:p>
          <a:endParaRPr kumimoji="1" lang="ja-JP" altLang="en-US"/>
        </a:p>
      </dgm:t>
    </dgm:pt>
    <dgm:pt modelId="{D179BB63-0964-4EBB-9B6A-70CF2DA93F72}">
      <dgm:prSet/>
      <dgm:spPr/>
      <dgm:t>
        <a:bodyPr/>
        <a:lstStyle/>
        <a:p>
          <a:pPr rtl="0"/>
          <a:r>
            <a:rPr kumimoji="1" lang="ja-JP" smtClean="0"/>
            <a:t>充電施設が少ない</a:t>
          </a:r>
          <a:endParaRPr lang="ja-JP"/>
        </a:p>
      </dgm:t>
    </dgm:pt>
    <dgm:pt modelId="{5BFB1D60-0FCA-4B40-80B2-2D5437604CE3}" type="parTrans" cxnId="{98A6FF87-60D1-4A43-9615-9BC9A47C786A}">
      <dgm:prSet/>
      <dgm:spPr/>
      <dgm:t>
        <a:bodyPr/>
        <a:lstStyle/>
        <a:p>
          <a:endParaRPr kumimoji="1" lang="ja-JP" altLang="en-US"/>
        </a:p>
      </dgm:t>
    </dgm:pt>
    <dgm:pt modelId="{CC7092C9-6C71-41DD-AD91-6DF627E4F2EF}" type="sibTrans" cxnId="{98A6FF87-60D1-4A43-9615-9BC9A47C786A}">
      <dgm:prSet/>
      <dgm:spPr/>
      <dgm:t>
        <a:bodyPr/>
        <a:lstStyle/>
        <a:p>
          <a:endParaRPr kumimoji="1" lang="ja-JP" altLang="en-US"/>
        </a:p>
      </dgm:t>
    </dgm:pt>
    <dgm:pt modelId="{565A45FB-13B7-410F-BB03-D1A021C297AB}">
      <dgm:prSet/>
      <dgm:spPr/>
      <dgm:t>
        <a:bodyPr/>
        <a:lstStyle/>
        <a:p>
          <a:pPr rtl="0"/>
          <a:r>
            <a:rPr kumimoji="1" lang="ja-JP" smtClean="0"/>
            <a:t>ガソリン車に比べ価格が高い</a:t>
          </a:r>
          <a:endParaRPr lang="ja-JP"/>
        </a:p>
      </dgm:t>
    </dgm:pt>
    <dgm:pt modelId="{E54CEB47-EB98-4F7D-B159-06FF68CCFDC6}" type="parTrans" cxnId="{36D5A3D1-7797-4D51-91D8-E1E1B9E8241A}">
      <dgm:prSet/>
      <dgm:spPr/>
      <dgm:t>
        <a:bodyPr/>
        <a:lstStyle/>
        <a:p>
          <a:endParaRPr kumimoji="1" lang="ja-JP" altLang="en-US"/>
        </a:p>
      </dgm:t>
    </dgm:pt>
    <dgm:pt modelId="{F1F2F907-E7F8-486E-B86F-B575A2CB3B0F}" type="sibTrans" cxnId="{36D5A3D1-7797-4D51-91D8-E1E1B9E8241A}">
      <dgm:prSet/>
      <dgm:spPr/>
      <dgm:t>
        <a:bodyPr/>
        <a:lstStyle/>
        <a:p>
          <a:endParaRPr kumimoji="1" lang="ja-JP" altLang="en-US"/>
        </a:p>
      </dgm:t>
    </dgm:pt>
    <dgm:pt modelId="{ED11E49F-9560-4EC3-90AB-18977A32E033}">
      <dgm:prSet/>
      <dgm:spPr/>
      <dgm:t>
        <a:bodyPr/>
        <a:lstStyle/>
        <a:p>
          <a:pPr rtl="0"/>
          <a:r>
            <a:rPr kumimoji="1" lang="ja-JP" smtClean="0"/>
            <a:t>従来車に比べて性能が劣る</a:t>
          </a:r>
          <a:endParaRPr lang="ja-JP"/>
        </a:p>
      </dgm:t>
    </dgm:pt>
    <dgm:pt modelId="{5FAC0F63-DBD8-4142-B6F8-DDE5D971FFDC}" type="parTrans" cxnId="{3223652C-A809-4E47-A778-B5585CCA8F6B}">
      <dgm:prSet/>
      <dgm:spPr/>
      <dgm:t>
        <a:bodyPr/>
        <a:lstStyle/>
        <a:p>
          <a:endParaRPr kumimoji="1" lang="ja-JP" altLang="en-US"/>
        </a:p>
      </dgm:t>
    </dgm:pt>
    <dgm:pt modelId="{2538EBA8-C50D-4E20-B534-446F6C734D48}" type="sibTrans" cxnId="{3223652C-A809-4E47-A778-B5585CCA8F6B}">
      <dgm:prSet/>
      <dgm:spPr/>
      <dgm:t>
        <a:bodyPr/>
        <a:lstStyle/>
        <a:p>
          <a:endParaRPr kumimoji="1" lang="ja-JP" altLang="en-US"/>
        </a:p>
      </dgm:t>
    </dgm:pt>
    <dgm:pt modelId="{8007B728-0926-4856-9245-F8C21664BB2B}" type="pres">
      <dgm:prSet presAssocID="{A9E9AA8C-66AE-4EC6-B4C8-6FFE1B643A52}" presName="Name0" presStyleCnt="0">
        <dgm:presLayoutVars>
          <dgm:chMax val="7"/>
          <dgm:dir/>
          <dgm:animLvl val="lvl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EA9D02C4-6D8A-4275-9A24-56958218B612}" type="pres">
      <dgm:prSet presAssocID="{295D59B6-47C7-4260-95CB-68A3486D3950}" presName="circle1" presStyleLbl="node1" presStyleIdx="0" presStyleCnt="4"/>
      <dgm:spPr/>
    </dgm:pt>
    <dgm:pt modelId="{E018F76F-4337-47ED-8ACB-EF02B084D72B}" type="pres">
      <dgm:prSet presAssocID="{295D59B6-47C7-4260-95CB-68A3486D3950}" presName="space" presStyleCnt="0"/>
      <dgm:spPr/>
    </dgm:pt>
    <dgm:pt modelId="{D1FC9490-FBC5-4285-94D6-F6A9FF0C0FCD}" type="pres">
      <dgm:prSet presAssocID="{295D59B6-47C7-4260-95CB-68A3486D3950}" presName="rect1" presStyleLbl="alignAcc1" presStyleIdx="0" presStyleCnt="4"/>
      <dgm:spPr/>
      <dgm:t>
        <a:bodyPr/>
        <a:lstStyle/>
        <a:p>
          <a:endParaRPr kumimoji="1" lang="ja-JP" altLang="en-US"/>
        </a:p>
      </dgm:t>
    </dgm:pt>
    <dgm:pt modelId="{D70100A4-965E-4E82-BB0C-04BF6CCBA8EC}" type="pres">
      <dgm:prSet presAssocID="{D179BB63-0964-4EBB-9B6A-70CF2DA93F72}" presName="vertSpace2" presStyleLbl="node1" presStyleIdx="0" presStyleCnt="4"/>
      <dgm:spPr/>
    </dgm:pt>
    <dgm:pt modelId="{E25009A5-2D9F-4244-BD71-7939AE342E73}" type="pres">
      <dgm:prSet presAssocID="{D179BB63-0964-4EBB-9B6A-70CF2DA93F72}" presName="circle2" presStyleLbl="node1" presStyleIdx="1" presStyleCnt="4"/>
      <dgm:spPr/>
    </dgm:pt>
    <dgm:pt modelId="{C9010331-313F-448E-B9BC-9BB0FB39C6B0}" type="pres">
      <dgm:prSet presAssocID="{D179BB63-0964-4EBB-9B6A-70CF2DA93F72}" presName="rect2" presStyleLbl="alignAcc1" presStyleIdx="1" presStyleCnt="4"/>
      <dgm:spPr/>
      <dgm:t>
        <a:bodyPr/>
        <a:lstStyle/>
        <a:p>
          <a:endParaRPr kumimoji="1" lang="ja-JP" altLang="en-US"/>
        </a:p>
      </dgm:t>
    </dgm:pt>
    <dgm:pt modelId="{AC60AD7A-0F6C-4724-A61C-1DE909244D9C}" type="pres">
      <dgm:prSet presAssocID="{565A45FB-13B7-410F-BB03-D1A021C297AB}" presName="vertSpace3" presStyleLbl="node1" presStyleIdx="1" presStyleCnt="4"/>
      <dgm:spPr/>
    </dgm:pt>
    <dgm:pt modelId="{DED88ED9-3F23-4FC6-8688-50224B7C9F87}" type="pres">
      <dgm:prSet presAssocID="{565A45FB-13B7-410F-BB03-D1A021C297AB}" presName="circle3" presStyleLbl="node1" presStyleIdx="2" presStyleCnt="4"/>
      <dgm:spPr/>
    </dgm:pt>
    <dgm:pt modelId="{92236FCC-4DAE-433E-83EB-81EFBF23947D}" type="pres">
      <dgm:prSet presAssocID="{565A45FB-13B7-410F-BB03-D1A021C297AB}" presName="rect3" presStyleLbl="alignAcc1" presStyleIdx="2" presStyleCnt="4"/>
      <dgm:spPr/>
      <dgm:t>
        <a:bodyPr/>
        <a:lstStyle/>
        <a:p>
          <a:endParaRPr kumimoji="1" lang="ja-JP" altLang="en-US"/>
        </a:p>
      </dgm:t>
    </dgm:pt>
    <dgm:pt modelId="{65BF1D2D-B760-4E7F-9C80-3D111F6FCE39}" type="pres">
      <dgm:prSet presAssocID="{ED11E49F-9560-4EC3-90AB-18977A32E033}" presName="vertSpace4" presStyleLbl="node1" presStyleIdx="2" presStyleCnt="4"/>
      <dgm:spPr/>
    </dgm:pt>
    <dgm:pt modelId="{0FEFC183-0659-4221-9707-E740A8334C63}" type="pres">
      <dgm:prSet presAssocID="{ED11E49F-9560-4EC3-90AB-18977A32E033}" presName="circle4" presStyleLbl="node1" presStyleIdx="3" presStyleCnt="4"/>
      <dgm:spPr/>
    </dgm:pt>
    <dgm:pt modelId="{595C9559-5EF9-4895-83AD-6AA73ADE461E}" type="pres">
      <dgm:prSet presAssocID="{ED11E49F-9560-4EC3-90AB-18977A32E033}" presName="rect4" presStyleLbl="alignAcc1" presStyleIdx="3" presStyleCnt="4"/>
      <dgm:spPr/>
      <dgm:t>
        <a:bodyPr/>
        <a:lstStyle/>
        <a:p>
          <a:endParaRPr kumimoji="1" lang="ja-JP" altLang="en-US"/>
        </a:p>
      </dgm:t>
    </dgm:pt>
    <dgm:pt modelId="{EF091E1E-DD4A-4BCE-A893-F64B5F1F1FD5}" type="pres">
      <dgm:prSet presAssocID="{295D59B6-47C7-4260-95CB-68A3486D3950}" presName="rect1ParTxNoCh" presStyleLbl="alignAcc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BC0FD88C-9FC3-471F-99C0-F1593AD40F38}" type="pres">
      <dgm:prSet presAssocID="{D179BB63-0964-4EBB-9B6A-70CF2DA93F72}" presName="rect2ParTxNoCh" presStyleLbl="alignAcc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687C2641-E2CD-40F3-9E48-366E49BD17D8}" type="pres">
      <dgm:prSet presAssocID="{565A45FB-13B7-410F-BB03-D1A021C297AB}" presName="rect3ParTxNoCh" presStyleLbl="alignAcc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5BFED14C-6218-413D-9B57-44B765361A2E}" type="pres">
      <dgm:prSet presAssocID="{ED11E49F-9560-4EC3-90AB-18977A32E033}" presName="rect4ParTxNoCh" presStyleLbl="alignAcc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440D6E92-9480-45F5-8E50-3E07CE9E87AB}" type="presOf" srcId="{D179BB63-0964-4EBB-9B6A-70CF2DA93F72}" destId="{BC0FD88C-9FC3-471F-99C0-F1593AD40F38}" srcOrd="1" destOrd="0" presId="urn:microsoft.com/office/officeart/2005/8/layout/target3"/>
    <dgm:cxn modelId="{E98DCFDD-3DD4-4B4C-B069-3FDD31E4875A}" type="presOf" srcId="{ED11E49F-9560-4EC3-90AB-18977A32E033}" destId="{5BFED14C-6218-413D-9B57-44B765361A2E}" srcOrd="1" destOrd="0" presId="urn:microsoft.com/office/officeart/2005/8/layout/target3"/>
    <dgm:cxn modelId="{42E207D5-B682-4B36-B5D8-EA6E7C3A27CB}" type="presOf" srcId="{295D59B6-47C7-4260-95CB-68A3486D3950}" destId="{D1FC9490-FBC5-4285-94D6-F6A9FF0C0FCD}" srcOrd="0" destOrd="0" presId="urn:microsoft.com/office/officeart/2005/8/layout/target3"/>
    <dgm:cxn modelId="{6ACA9C22-93E9-4F26-A55D-BDEB4F1AC257}" type="presOf" srcId="{ED11E49F-9560-4EC3-90AB-18977A32E033}" destId="{595C9559-5EF9-4895-83AD-6AA73ADE461E}" srcOrd="0" destOrd="0" presId="urn:microsoft.com/office/officeart/2005/8/layout/target3"/>
    <dgm:cxn modelId="{98A6FF87-60D1-4A43-9615-9BC9A47C786A}" srcId="{A9E9AA8C-66AE-4EC6-B4C8-6FFE1B643A52}" destId="{D179BB63-0964-4EBB-9B6A-70CF2DA93F72}" srcOrd="1" destOrd="0" parTransId="{5BFB1D60-0FCA-4B40-80B2-2D5437604CE3}" sibTransId="{CC7092C9-6C71-41DD-AD91-6DF627E4F2EF}"/>
    <dgm:cxn modelId="{67F82DF8-4DC4-44DF-A578-077BA18EB19F}" type="presOf" srcId="{295D59B6-47C7-4260-95CB-68A3486D3950}" destId="{EF091E1E-DD4A-4BCE-A893-F64B5F1F1FD5}" srcOrd="1" destOrd="0" presId="urn:microsoft.com/office/officeart/2005/8/layout/target3"/>
    <dgm:cxn modelId="{946EEAEC-5223-4554-8B32-D3E4B19CCB8F}" srcId="{A9E9AA8C-66AE-4EC6-B4C8-6FFE1B643A52}" destId="{295D59B6-47C7-4260-95CB-68A3486D3950}" srcOrd="0" destOrd="0" parTransId="{3E6D999D-29D3-403E-97D2-25F7A5FADEE6}" sibTransId="{85B2560B-0381-422E-8199-D338A29153FD}"/>
    <dgm:cxn modelId="{BBA587FE-CD49-4E2D-83D0-44C53EB8E2E0}" type="presOf" srcId="{565A45FB-13B7-410F-BB03-D1A021C297AB}" destId="{687C2641-E2CD-40F3-9E48-366E49BD17D8}" srcOrd="1" destOrd="0" presId="urn:microsoft.com/office/officeart/2005/8/layout/target3"/>
    <dgm:cxn modelId="{3223652C-A809-4E47-A778-B5585CCA8F6B}" srcId="{A9E9AA8C-66AE-4EC6-B4C8-6FFE1B643A52}" destId="{ED11E49F-9560-4EC3-90AB-18977A32E033}" srcOrd="3" destOrd="0" parTransId="{5FAC0F63-DBD8-4142-B6F8-DDE5D971FFDC}" sibTransId="{2538EBA8-C50D-4E20-B534-446F6C734D48}"/>
    <dgm:cxn modelId="{AF3F5E20-8761-435C-91E5-CEB640CCBB2D}" type="presOf" srcId="{D179BB63-0964-4EBB-9B6A-70CF2DA93F72}" destId="{C9010331-313F-448E-B9BC-9BB0FB39C6B0}" srcOrd="0" destOrd="0" presId="urn:microsoft.com/office/officeart/2005/8/layout/target3"/>
    <dgm:cxn modelId="{3EC09495-10BD-4227-92D2-B29B464E4B2D}" type="presOf" srcId="{A9E9AA8C-66AE-4EC6-B4C8-6FFE1B643A52}" destId="{8007B728-0926-4856-9245-F8C21664BB2B}" srcOrd="0" destOrd="0" presId="urn:microsoft.com/office/officeart/2005/8/layout/target3"/>
    <dgm:cxn modelId="{DE5D6D64-504A-40FE-B067-E77EBAFE65B0}" type="presOf" srcId="{565A45FB-13B7-410F-BB03-D1A021C297AB}" destId="{92236FCC-4DAE-433E-83EB-81EFBF23947D}" srcOrd="0" destOrd="0" presId="urn:microsoft.com/office/officeart/2005/8/layout/target3"/>
    <dgm:cxn modelId="{36D5A3D1-7797-4D51-91D8-E1E1B9E8241A}" srcId="{A9E9AA8C-66AE-4EC6-B4C8-6FFE1B643A52}" destId="{565A45FB-13B7-410F-BB03-D1A021C297AB}" srcOrd="2" destOrd="0" parTransId="{E54CEB47-EB98-4F7D-B159-06FF68CCFDC6}" sibTransId="{F1F2F907-E7F8-486E-B86F-B575A2CB3B0F}"/>
    <dgm:cxn modelId="{0F46B0F5-23F9-44DF-836D-77D83CA2FAF5}" type="presParOf" srcId="{8007B728-0926-4856-9245-F8C21664BB2B}" destId="{EA9D02C4-6D8A-4275-9A24-56958218B612}" srcOrd="0" destOrd="0" presId="urn:microsoft.com/office/officeart/2005/8/layout/target3"/>
    <dgm:cxn modelId="{F1CB9985-7B1B-42E2-B2FA-946C059C2D19}" type="presParOf" srcId="{8007B728-0926-4856-9245-F8C21664BB2B}" destId="{E018F76F-4337-47ED-8ACB-EF02B084D72B}" srcOrd="1" destOrd="0" presId="urn:microsoft.com/office/officeart/2005/8/layout/target3"/>
    <dgm:cxn modelId="{2EDC90BD-EA98-4ECC-8D5A-52487FED1B41}" type="presParOf" srcId="{8007B728-0926-4856-9245-F8C21664BB2B}" destId="{D1FC9490-FBC5-4285-94D6-F6A9FF0C0FCD}" srcOrd="2" destOrd="0" presId="urn:microsoft.com/office/officeart/2005/8/layout/target3"/>
    <dgm:cxn modelId="{86726223-EC09-4AC3-8CF5-2E3E3608A370}" type="presParOf" srcId="{8007B728-0926-4856-9245-F8C21664BB2B}" destId="{D70100A4-965E-4E82-BB0C-04BF6CCBA8EC}" srcOrd="3" destOrd="0" presId="urn:microsoft.com/office/officeart/2005/8/layout/target3"/>
    <dgm:cxn modelId="{0B3524B3-7692-40BE-9227-4D057F095221}" type="presParOf" srcId="{8007B728-0926-4856-9245-F8C21664BB2B}" destId="{E25009A5-2D9F-4244-BD71-7939AE342E73}" srcOrd="4" destOrd="0" presId="urn:microsoft.com/office/officeart/2005/8/layout/target3"/>
    <dgm:cxn modelId="{4B2B2787-094F-4221-8229-B3775AEC3043}" type="presParOf" srcId="{8007B728-0926-4856-9245-F8C21664BB2B}" destId="{C9010331-313F-448E-B9BC-9BB0FB39C6B0}" srcOrd="5" destOrd="0" presId="urn:microsoft.com/office/officeart/2005/8/layout/target3"/>
    <dgm:cxn modelId="{4B08670B-118A-4BDA-A4D3-37169AD43B94}" type="presParOf" srcId="{8007B728-0926-4856-9245-F8C21664BB2B}" destId="{AC60AD7A-0F6C-4724-A61C-1DE909244D9C}" srcOrd="6" destOrd="0" presId="urn:microsoft.com/office/officeart/2005/8/layout/target3"/>
    <dgm:cxn modelId="{11593EF8-290B-4501-8958-9A121E114B9E}" type="presParOf" srcId="{8007B728-0926-4856-9245-F8C21664BB2B}" destId="{DED88ED9-3F23-4FC6-8688-50224B7C9F87}" srcOrd="7" destOrd="0" presId="urn:microsoft.com/office/officeart/2005/8/layout/target3"/>
    <dgm:cxn modelId="{10D4691E-412A-4C73-BFEA-A161186DEF21}" type="presParOf" srcId="{8007B728-0926-4856-9245-F8C21664BB2B}" destId="{92236FCC-4DAE-433E-83EB-81EFBF23947D}" srcOrd="8" destOrd="0" presId="urn:microsoft.com/office/officeart/2005/8/layout/target3"/>
    <dgm:cxn modelId="{09967350-090E-4F47-B534-054A7BB70873}" type="presParOf" srcId="{8007B728-0926-4856-9245-F8C21664BB2B}" destId="{65BF1D2D-B760-4E7F-9C80-3D111F6FCE39}" srcOrd="9" destOrd="0" presId="urn:microsoft.com/office/officeart/2005/8/layout/target3"/>
    <dgm:cxn modelId="{5E335DDA-B655-4198-AA7D-12D945173185}" type="presParOf" srcId="{8007B728-0926-4856-9245-F8C21664BB2B}" destId="{0FEFC183-0659-4221-9707-E740A8334C63}" srcOrd="10" destOrd="0" presId="urn:microsoft.com/office/officeart/2005/8/layout/target3"/>
    <dgm:cxn modelId="{7FC2D8A1-5835-48EA-844D-A608946CDE19}" type="presParOf" srcId="{8007B728-0926-4856-9245-F8C21664BB2B}" destId="{595C9559-5EF9-4895-83AD-6AA73ADE461E}" srcOrd="11" destOrd="0" presId="urn:microsoft.com/office/officeart/2005/8/layout/target3"/>
    <dgm:cxn modelId="{05B6CFFC-C07F-4310-8977-D7C15FA37DA5}" type="presParOf" srcId="{8007B728-0926-4856-9245-F8C21664BB2B}" destId="{EF091E1E-DD4A-4BCE-A893-F64B5F1F1FD5}" srcOrd="12" destOrd="0" presId="urn:microsoft.com/office/officeart/2005/8/layout/target3"/>
    <dgm:cxn modelId="{368A71E4-BAAF-41D8-8E75-444264B263F3}" type="presParOf" srcId="{8007B728-0926-4856-9245-F8C21664BB2B}" destId="{BC0FD88C-9FC3-471F-99C0-F1593AD40F38}" srcOrd="13" destOrd="0" presId="urn:microsoft.com/office/officeart/2005/8/layout/target3"/>
    <dgm:cxn modelId="{8ACDE272-CB5E-48FF-BD12-794096A3AA52}" type="presParOf" srcId="{8007B728-0926-4856-9245-F8C21664BB2B}" destId="{687C2641-E2CD-40F3-9E48-366E49BD17D8}" srcOrd="14" destOrd="0" presId="urn:microsoft.com/office/officeart/2005/8/layout/target3"/>
    <dgm:cxn modelId="{4B64B5A7-192B-4A6A-BE90-2DBF470F9DC8}" type="presParOf" srcId="{8007B728-0926-4856-9245-F8C21664BB2B}" destId="{5BFED14C-6218-413D-9B57-44B765361A2E}" srcOrd="15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FAD53AD-C2AE-4798-8E0A-AF95DA04B6B9}">
      <dsp:nvSpPr>
        <dsp:cNvPr id="0" name=""/>
        <dsp:cNvSpPr/>
      </dsp:nvSpPr>
      <dsp:spPr>
        <a:xfrm>
          <a:off x="4224855" y="993589"/>
          <a:ext cx="3842194" cy="1200685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extrusionH="381000" prstMaterial="matte"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920" tIns="121920" rIns="813265" bIns="121920" numCol="1" spcCol="1270" anchor="ctr" anchorCtr="0">
          <a:noAutofit/>
        </a:bodyPr>
        <a:lstStyle/>
        <a:p>
          <a:pPr lvl="0" algn="l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sz="3200" kern="1200" dirty="0" smtClean="0"/>
            <a:t>販売価格を低く抑える</a:t>
          </a:r>
          <a:endParaRPr lang="ja-JP" sz="3200" kern="1200" dirty="0"/>
        </a:p>
      </dsp:txBody>
      <dsp:txXfrm>
        <a:off x="4224855" y="993589"/>
        <a:ext cx="3842194" cy="1200685"/>
      </dsp:txXfrm>
    </dsp:sp>
    <dsp:sp modelId="{3909B780-4FD0-4C0C-BA02-42B8C02A6D6B}">
      <dsp:nvSpPr>
        <dsp:cNvPr id="0" name=""/>
        <dsp:cNvSpPr/>
      </dsp:nvSpPr>
      <dsp:spPr>
        <a:xfrm>
          <a:off x="7386661" y="820157"/>
          <a:ext cx="840480" cy="1260720"/>
        </a:xfrm>
        <a:prstGeom prst="rect">
          <a:avLst/>
        </a:prstGeom>
        <a:blipFill>
          <a:blip xmlns:r="http://schemas.openxmlformats.org/officeDocument/2006/relationships" r:embed="rId1"/>
          <a:srcRect/>
          <a:stretch>
            <a:fillRect l="-17000" r="-17000"/>
          </a:stretch>
        </a:blipFill>
        <a:ln>
          <a:noFill/>
        </a:ln>
        <a:effectLst/>
        <a:sp3d z="57150" extrusionH="63500" contourW="127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F026D9F-5013-40AC-A926-5A35252360F2}">
      <dsp:nvSpPr>
        <dsp:cNvPr id="0" name=""/>
        <dsp:cNvSpPr/>
      </dsp:nvSpPr>
      <dsp:spPr>
        <a:xfrm>
          <a:off x="2458" y="993589"/>
          <a:ext cx="3842194" cy="1200685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alpha val="90000"/>
              <a:hueOff val="0"/>
              <a:satOff val="0"/>
              <a:lumOff val="0"/>
              <a:alphaOff val="-13333"/>
            </a:schemeClr>
          </a:solidFill>
          <a:prstDash val="solid"/>
        </a:ln>
        <a:effectLst/>
        <a:sp3d extrusionH="381000" prstMaterial="matte"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920" tIns="121920" rIns="813265" bIns="121920" numCol="1" spcCol="1270" anchor="ctr" anchorCtr="0">
          <a:noAutofit/>
        </a:bodyPr>
        <a:lstStyle/>
        <a:p>
          <a:pPr lvl="0" algn="l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sz="3200" kern="1200" dirty="0" smtClean="0"/>
            <a:t>ガソリン車並みの台数を販売</a:t>
          </a:r>
          <a:endParaRPr lang="ja-JP" sz="3200" kern="1200" dirty="0"/>
        </a:p>
      </dsp:txBody>
      <dsp:txXfrm>
        <a:off x="2458" y="993589"/>
        <a:ext cx="3842194" cy="1200685"/>
      </dsp:txXfrm>
    </dsp:sp>
    <dsp:sp modelId="{EC462804-D13F-4F43-AB4C-A86FB4E3A89B}">
      <dsp:nvSpPr>
        <dsp:cNvPr id="0" name=""/>
        <dsp:cNvSpPr/>
      </dsp:nvSpPr>
      <dsp:spPr>
        <a:xfrm>
          <a:off x="3164264" y="820157"/>
          <a:ext cx="840480" cy="1260720"/>
        </a:xfrm>
        <a:prstGeom prst="rect">
          <a:avLst/>
        </a:prstGeom>
        <a:blipFill>
          <a:blip xmlns:r="http://schemas.openxmlformats.org/officeDocument/2006/relationships" r:embed="rId2"/>
          <a:srcRect/>
          <a:stretch>
            <a:fillRect l="-17000" r="-17000"/>
          </a:stretch>
        </a:blipFill>
        <a:ln>
          <a:noFill/>
        </a:ln>
        <a:effectLst/>
        <a:sp3d z="57150" extrusionH="63500" contourW="127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31DBFE5-D4AA-4B00-AB19-CCC11006D638}">
      <dsp:nvSpPr>
        <dsp:cNvPr id="0" name=""/>
        <dsp:cNvSpPr/>
      </dsp:nvSpPr>
      <dsp:spPr>
        <a:xfrm>
          <a:off x="4224855" y="2505119"/>
          <a:ext cx="3842194" cy="1200685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alpha val="90000"/>
              <a:hueOff val="0"/>
              <a:satOff val="0"/>
              <a:lumOff val="0"/>
              <a:alphaOff val="-26667"/>
            </a:schemeClr>
          </a:solidFill>
          <a:prstDash val="solid"/>
        </a:ln>
        <a:effectLst/>
        <a:sp3d extrusionH="381000" prstMaterial="matte"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920" tIns="121920" rIns="813265" bIns="121920" numCol="1" spcCol="1270" anchor="ctr" anchorCtr="0">
          <a:noAutofit/>
        </a:bodyPr>
        <a:lstStyle/>
        <a:p>
          <a:pPr lvl="0" algn="l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sz="3200" kern="1200" dirty="0" smtClean="0"/>
            <a:t>燃料電池車の普及を図る</a:t>
          </a:r>
          <a:endParaRPr lang="ja-JP" sz="3200" kern="1200" dirty="0"/>
        </a:p>
      </dsp:txBody>
      <dsp:txXfrm>
        <a:off x="4224855" y="2505119"/>
        <a:ext cx="3842194" cy="1200685"/>
      </dsp:txXfrm>
    </dsp:sp>
    <dsp:sp modelId="{4413E3F9-DEA7-4AB9-9250-77DA28F82DF3}">
      <dsp:nvSpPr>
        <dsp:cNvPr id="0" name=""/>
        <dsp:cNvSpPr/>
      </dsp:nvSpPr>
      <dsp:spPr>
        <a:xfrm>
          <a:off x="7386661" y="2331687"/>
          <a:ext cx="840480" cy="1260720"/>
        </a:xfrm>
        <a:prstGeom prst="rect">
          <a:avLst/>
        </a:prstGeom>
        <a:blipFill>
          <a:blip xmlns:r="http://schemas.openxmlformats.org/officeDocument/2006/relationships" r:embed="rId3"/>
          <a:srcRect/>
          <a:stretch>
            <a:fillRect l="-17000" r="-17000"/>
          </a:stretch>
        </a:blipFill>
        <a:ln>
          <a:noFill/>
        </a:ln>
        <a:effectLst/>
        <a:sp3d z="57150" extrusionH="63500" contourW="127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6D8C58B-5393-41C3-8AAD-3DA5FFC22BE4}">
      <dsp:nvSpPr>
        <dsp:cNvPr id="0" name=""/>
        <dsp:cNvSpPr/>
      </dsp:nvSpPr>
      <dsp:spPr>
        <a:xfrm>
          <a:off x="2458" y="2505119"/>
          <a:ext cx="3842194" cy="1200685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alpha val="90000"/>
              <a:hueOff val="0"/>
              <a:satOff val="0"/>
              <a:lumOff val="0"/>
              <a:alphaOff val="-40000"/>
            </a:schemeClr>
          </a:solidFill>
          <a:prstDash val="solid"/>
        </a:ln>
        <a:effectLst/>
        <a:sp3d extrusionH="381000" prstMaterial="matte"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920" tIns="121920" rIns="813265" bIns="121920" numCol="1" spcCol="1270" anchor="ctr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3200" kern="1200" dirty="0" smtClean="0"/>
            <a:t>営業・広告戦略を全国展開する</a:t>
          </a:r>
          <a:endParaRPr kumimoji="1" lang="ja-JP" altLang="en-US" sz="3200" kern="1200" dirty="0"/>
        </a:p>
      </dsp:txBody>
      <dsp:txXfrm>
        <a:off x="2458" y="2505119"/>
        <a:ext cx="3842194" cy="1200685"/>
      </dsp:txXfrm>
    </dsp:sp>
    <dsp:sp modelId="{934D7A74-568C-4E6B-B7AD-5123D012B8F1}">
      <dsp:nvSpPr>
        <dsp:cNvPr id="0" name=""/>
        <dsp:cNvSpPr/>
      </dsp:nvSpPr>
      <dsp:spPr>
        <a:xfrm>
          <a:off x="3164264" y="2331687"/>
          <a:ext cx="840480" cy="1260720"/>
        </a:xfrm>
        <a:prstGeom prst="rect">
          <a:avLst/>
        </a:prstGeom>
        <a:blipFill>
          <a:blip xmlns:r="http://schemas.openxmlformats.org/officeDocument/2006/relationships" r:embed="rId4"/>
          <a:srcRect/>
          <a:stretch>
            <a:fillRect l="-50000" r="-50000"/>
          </a:stretch>
        </a:blipFill>
        <a:ln>
          <a:noFill/>
        </a:ln>
        <a:effectLst/>
        <a:sp3d z="57150" extrusionH="63500" contourW="127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C80FEBA-217A-448F-BABB-DE338BEACC7E}">
      <dsp:nvSpPr>
        <dsp:cNvPr id="0" name=""/>
        <dsp:cNvSpPr/>
      </dsp:nvSpPr>
      <dsp:spPr>
        <a:xfrm>
          <a:off x="4224855" y="993589"/>
          <a:ext cx="3842194" cy="1200685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extrusionH="381000" prstMaterial="matte"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920" tIns="121920" rIns="813265" bIns="121920" numCol="1" spcCol="1270" anchor="ctr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3200" kern="1200"/>
        </a:p>
      </dsp:txBody>
      <dsp:txXfrm>
        <a:off x="4224855" y="993589"/>
        <a:ext cx="3842194" cy="1200685"/>
      </dsp:txXfrm>
    </dsp:sp>
    <dsp:sp modelId="{D8E3339E-535B-4A0F-86DC-7094DCEAFA57}">
      <dsp:nvSpPr>
        <dsp:cNvPr id="0" name=""/>
        <dsp:cNvSpPr/>
      </dsp:nvSpPr>
      <dsp:spPr>
        <a:xfrm>
          <a:off x="7386661" y="820157"/>
          <a:ext cx="840480" cy="1260720"/>
        </a:xfrm>
        <a:prstGeom prst="rect">
          <a:avLst/>
        </a:prstGeom>
        <a:solidFill>
          <a:schemeClr val="accent2">
            <a:tint val="50000"/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p3d z="57150" extrusionH="63500" contourW="127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FAD53AD-C2AE-4798-8E0A-AF95DA04B6B9}">
      <dsp:nvSpPr>
        <dsp:cNvPr id="0" name=""/>
        <dsp:cNvSpPr/>
      </dsp:nvSpPr>
      <dsp:spPr>
        <a:xfrm>
          <a:off x="2458" y="993589"/>
          <a:ext cx="3842194" cy="1200685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alpha val="90000"/>
              <a:hueOff val="0"/>
              <a:satOff val="0"/>
              <a:lumOff val="0"/>
              <a:alphaOff val="-13333"/>
            </a:schemeClr>
          </a:solidFill>
          <a:prstDash val="solid"/>
        </a:ln>
        <a:effectLst/>
        <a:sp3d extrusionH="381000" prstMaterial="matte"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920" tIns="121920" rIns="813265" bIns="121920" numCol="1" spcCol="1270" anchor="ctr" anchorCtr="0">
          <a:noAutofit/>
        </a:bodyPr>
        <a:lstStyle/>
        <a:p>
          <a:pPr lvl="0" algn="l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sz="3200" kern="1200" dirty="0" smtClean="0"/>
            <a:t>販売価格を低く抑える</a:t>
          </a:r>
          <a:endParaRPr lang="ja-JP" sz="3200" kern="1200" dirty="0"/>
        </a:p>
      </dsp:txBody>
      <dsp:txXfrm>
        <a:off x="2458" y="993589"/>
        <a:ext cx="3842194" cy="1200685"/>
      </dsp:txXfrm>
    </dsp:sp>
    <dsp:sp modelId="{3909B780-4FD0-4C0C-BA02-42B8C02A6D6B}">
      <dsp:nvSpPr>
        <dsp:cNvPr id="0" name=""/>
        <dsp:cNvSpPr/>
      </dsp:nvSpPr>
      <dsp:spPr>
        <a:xfrm>
          <a:off x="3164264" y="820157"/>
          <a:ext cx="840480" cy="1260720"/>
        </a:xfrm>
        <a:prstGeom prst="rect">
          <a:avLst/>
        </a:prstGeom>
        <a:blipFill>
          <a:blip xmlns:r="http://schemas.openxmlformats.org/officeDocument/2006/relationships" r:embed="rId1"/>
          <a:srcRect/>
          <a:stretch>
            <a:fillRect l="-17000" r="-17000"/>
          </a:stretch>
        </a:blipFill>
        <a:ln>
          <a:noFill/>
        </a:ln>
        <a:effectLst/>
        <a:sp3d z="57150" extrusionH="63500" contourW="127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F026D9F-5013-40AC-A926-5A35252360F2}">
      <dsp:nvSpPr>
        <dsp:cNvPr id="0" name=""/>
        <dsp:cNvSpPr/>
      </dsp:nvSpPr>
      <dsp:spPr>
        <a:xfrm>
          <a:off x="4224855" y="2505119"/>
          <a:ext cx="3842194" cy="1200685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alpha val="90000"/>
              <a:hueOff val="0"/>
              <a:satOff val="0"/>
              <a:lumOff val="0"/>
              <a:alphaOff val="-26667"/>
            </a:schemeClr>
          </a:solidFill>
          <a:prstDash val="solid"/>
        </a:ln>
        <a:effectLst/>
        <a:sp3d extrusionH="381000" prstMaterial="matte"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920" tIns="121920" rIns="813265" bIns="121920" numCol="1" spcCol="1270" anchor="ctr" anchorCtr="0">
          <a:noAutofit/>
        </a:bodyPr>
        <a:lstStyle/>
        <a:p>
          <a:pPr lvl="0" algn="l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sz="3200" kern="1200" dirty="0" smtClean="0"/>
            <a:t>ガソリン車並みの台数を販売</a:t>
          </a:r>
          <a:endParaRPr lang="ja-JP" sz="3200" kern="1200" dirty="0"/>
        </a:p>
      </dsp:txBody>
      <dsp:txXfrm>
        <a:off x="4224855" y="2505119"/>
        <a:ext cx="3842194" cy="1200685"/>
      </dsp:txXfrm>
    </dsp:sp>
    <dsp:sp modelId="{EC462804-D13F-4F43-AB4C-A86FB4E3A89B}">
      <dsp:nvSpPr>
        <dsp:cNvPr id="0" name=""/>
        <dsp:cNvSpPr/>
      </dsp:nvSpPr>
      <dsp:spPr>
        <a:xfrm>
          <a:off x="7386661" y="2331687"/>
          <a:ext cx="840480" cy="1260720"/>
        </a:xfrm>
        <a:prstGeom prst="rect">
          <a:avLst/>
        </a:prstGeom>
        <a:blipFill>
          <a:blip xmlns:r="http://schemas.openxmlformats.org/officeDocument/2006/relationships" r:embed="rId2"/>
          <a:srcRect/>
          <a:stretch>
            <a:fillRect l="-17000" r="-17000"/>
          </a:stretch>
        </a:blipFill>
        <a:ln>
          <a:noFill/>
        </a:ln>
        <a:effectLst/>
        <a:sp3d z="57150" extrusionH="63500" contourW="127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31DBFE5-D4AA-4B00-AB19-CCC11006D638}">
      <dsp:nvSpPr>
        <dsp:cNvPr id="0" name=""/>
        <dsp:cNvSpPr/>
      </dsp:nvSpPr>
      <dsp:spPr>
        <a:xfrm>
          <a:off x="2458" y="2505119"/>
          <a:ext cx="3842194" cy="1200685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alpha val="90000"/>
              <a:hueOff val="0"/>
              <a:satOff val="0"/>
              <a:lumOff val="0"/>
              <a:alphaOff val="-40000"/>
            </a:schemeClr>
          </a:solidFill>
          <a:prstDash val="solid"/>
        </a:ln>
        <a:effectLst/>
        <a:sp3d extrusionH="381000" prstMaterial="matte"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920" tIns="121920" rIns="813265" bIns="121920" numCol="1" spcCol="1270" anchor="ctr" anchorCtr="0">
          <a:noAutofit/>
        </a:bodyPr>
        <a:lstStyle/>
        <a:p>
          <a:pPr lvl="0" algn="l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sz="3200" kern="1200" dirty="0" smtClean="0"/>
            <a:t>燃料電池車の普及を図る</a:t>
          </a:r>
          <a:endParaRPr lang="ja-JP" sz="3200" kern="1200" dirty="0"/>
        </a:p>
      </dsp:txBody>
      <dsp:txXfrm>
        <a:off x="2458" y="2505119"/>
        <a:ext cx="3842194" cy="1200685"/>
      </dsp:txXfrm>
    </dsp:sp>
    <dsp:sp modelId="{4413E3F9-DEA7-4AB9-9250-77DA28F82DF3}">
      <dsp:nvSpPr>
        <dsp:cNvPr id="0" name=""/>
        <dsp:cNvSpPr/>
      </dsp:nvSpPr>
      <dsp:spPr>
        <a:xfrm>
          <a:off x="3164264" y="2331687"/>
          <a:ext cx="840480" cy="1260720"/>
        </a:xfrm>
        <a:prstGeom prst="rect">
          <a:avLst/>
        </a:prstGeom>
        <a:blipFill>
          <a:blip xmlns:r="http://schemas.openxmlformats.org/officeDocument/2006/relationships" r:embed="rId3"/>
          <a:srcRect/>
          <a:stretch>
            <a:fillRect l="-17000" r="-17000"/>
          </a:stretch>
        </a:blipFill>
        <a:ln>
          <a:noFill/>
        </a:ln>
        <a:effectLst/>
        <a:sp3d z="57150" extrusionH="63500" contourW="127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B8E3C2B-DF6C-4587-8325-9B5EC4303922}">
      <dsp:nvSpPr>
        <dsp:cNvPr id="0" name=""/>
        <dsp:cNvSpPr/>
      </dsp:nvSpPr>
      <dsp:spPr>
        <a:xfrm>
          <a:off x="1872555" y="352"/>
          <a:ext cx="3004607" cy="1358936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xmlns:mc="http://schemas.openxmlformats.org/markup-compatibility/2006" xmlns:a14="http://schemas.microsoft.com/office/drawing/2010/main" val="000000" mc:Ignorable="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9540" tIns="129540" rIns="129540" bIns="129540" numCol="1" spcCol="1270" anchor="ctr" anchorCtr="0">
          <a:noAutofit/>
        </a:bodyPr>
        <a:lstStyle/>
        <a:p>
          <a:pPr lvl="0" algn="ctr" defTabSz="1511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sz="3400" kern="1200" dirty="0" smtClean="0"/>
            <a:t>販売価格を低く抑える</a:t>
          </a:r>
          <a:endParaRPr lang="ja-JP" sz="3400" kern="1200" dirty="0"/>
        </a:p>
      </dsp:txBody>
      <dsp:txXfrm>
        <a:off x="1872555" y="352"/>
        <a:ext cx="3004607" cy="1358936"/>
      </dsp:txXfrm>
    </dsp:sp>
    <dsp:sp modelId="{996946B5-05F0-4FA6-B01C-99A22F9A3C2B}">
      <dsp:nvSpPr>
        <dsp:cNvPr id="0" name=""/>
        <dsp:cNvSpPr/>
      </dsp:nvSpPr>
      <dsp:spPr>
        <a:xfrm>
          <a:off x="5011697" y="352"/>
          <a:ext cx="1345346" cy="1358936"/>
        </a:xfrm>
        <a:prstGeom prst="rect">
          <a:avLst/>
        </a:prstGeom>
        <a:blipFill>
          <a:blip xmlns:r="http://schemas.openxmlformats.org/officeDocument/2006/relationships" r:embed="rId1"/>
          <a:srcRect/>
          <a:stretch>
            <a:fillRect l="-17000" r="-17000"/>
          </a:stretch>
        </a:blipFill>
        <a:ln>
          <a:noFill/>
        </a:ln>
        <a:effectLst>
          <a:outerShdw blurRad="40000" dist="20000" dir="5400000" rotWithShape="0">
            <a:srgbClr xmlns:mc="http://schemas.openxmlformats.org/markup-compatibility/2006" xmlns:a14="http://schemas.microsoft.com/office/drawing/2010/main" val="000000" mc:Ignorable="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A5AA9B40-3B73-4F21-BC63-5FE251741C1B}">
      <dsp:nvSpPr>
        <dsp:cNvPr id="0" name=""/>
        <dsp:cNvSpPr/>
      </dsp:nvSpPr>
      <dsp:spPr>
        <a:xfrm>
          <a:off x="3352436" y="1583513"/>
          <a:ext cx="3004607" cy="1358936"/>
        </a:xfrm>
        <a:prstGeom prst="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xmlns:mc="http://schemas.openxmlformats.org/markup-compatibility/2006" xmlns:a14="http://schemas.microsoft.com/office/drawing/2010/main" val="000000" mc:Ignorable="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9540" tIns="129540" rIns="129540" bIns="129540" numCol="1" spcCol="1270" anchor="ctr" anchorCtr="0">
          <a:noAutofit/>
        </a:bodyPr>
        <a:lstStyle/>
        <a:p>
          <a:pPr lvl="0" algn="ctr" defTabSz="1511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sz="3400" kern="1200" dirty="0" smtClean="0"/>
            <a:t>ガソリン車並みの台数を販売</a:t>
          </a:r>
          <a:endParaRPr lang="ja-JP" sz="3400" kern="1200" dirty="0"/>
        </a:p>
      </dsp:txBody>
      <dsp:txXfrm>
        <a:off x="3352436" y="1583513"/>
        <a:ext cx="3004607" cy="1358936"/>
      </dsp:txXfrm>
    </dsp:sp>
    <dsp:sp modelId="{64C673BF-728D-4B9F-903A-81CF1CC8E229}">
      <dsp:nvSpPr>
        <dsp:cNvPr id="0" name=""/>
        <dsp:cNvSpPr/>
      </dsp:nvSpPr>
      <dsp:spPr>
        <a:xfrm>
          <a:off x="1872555" y="1583513"/>
          <a:ext cx="1345346" cy="1358936"/>
        </a:xfrm>
        <a:prstGeom prst="rect">
          <a:avLst/>
        </a:prstGeom>
        <a:blipFill>
          <a:blip xmlns:r="http://schemas.openxmlformats.org/officeDocument/2006/relationships" r:embed="rId2"/>
          <a:srcRect/>
          <a:stretch>
            <a:fillRect l="-17000" r="-17000"/>
          </a:stretch>
        </a:blipFill>
        <a:ln>
          <a:noFill/>
        </a:ln>
        <a:effectLst>
          <a:outerShdw blurRad="40000" dist="20000" dir="5400000" rotWithShape="0">
            <a:srgbClr xmlns:mc="http://schemas.openxmlformats.org/markup-compatibility/2006" xmlns:a14="http://schemas.microsoft.com/office/drawing/2010/main" val="000000" mc:Ignorable="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72B231E6-9A6A-45D0-BE8E-B05F8E3D55B1}">
      <dsp:nvSpPr>
        <dsp:cNvPr id="0" name=""/>
        <dsp:cNvSpPr/>
      </dsp:nvSpPr>
      <dsp:spPr>
        <a:xfrm>
          <a:off x="1872555" y="3166673"/>
          <a:ext cx="3004607" cy="1358936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xmlns:mc="http://schemas.openxmlformats.org/markup-compatibility/2006" xmlns:a14="http://schemas.microsoft.com/office/drawing/2010/main" val="000000" mc:Ignorable="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9540" tIns="129540" rIns="129540" bIns="129540" numCol="1" spcCol="1270" anchor="ctr" anchorCtr="0">
          <a:noAutofit/>
        </a:bodyPr>
        <a:lstStyle/>
        <a:p>
          <a:pPr lvl="0" algn="ctr" defTabSz="1511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sz="3400" kern="1200" dirty="0" smtClean="0"/>
            <a:t>燃料電池車の普及を図る</a:t>
          </a:r>
          <a:endParaRPr lang="ja-JP" sz="3400" kern="1200" dirty="0"/>
        </a:p>
      </dsp:txBody>
      <dsp:txXfrm>
        <a:off x="1872555" y="3166673"/>
        <a:ext cx="3004607" cy="1358936"/>
      </dsp:txXfrm>
    </dsp:sp>
    <dsp:sp modelId="{293B53C5-DDB0-45AB-897F-20B7642BDE71}">
      <dsp:nvSpPr>
        <dsp:cNvPr id="0" name=""/>
        <dsp:cNvSpPr/>
      </dsp:nvSpPr>
      <dsp:spPr>
        <a:xfrm>
          <a:off x="5011697" y="3166673"/>
          <a:ext cx="1345346" cy="1358936"/>
        </a:xfrm>
        <a:prstGeom prst="rect">
          <a:avLst/>
        </a:prstGeom>
        <a:blipFill>
          <a:blip xmlns:r="http://schemas.openxmlformats.org/officeDocument/2006/relationships" r:embed="rId3"/>
          <a:srcRect/>
          <a:stretch>
            <a:fillRect l="-17000" r="-17000"/>
          </a:stretch>
        </a:blipFill>
        <a:ln>
          <a:noFill/>
        </a:ln>
        <a:effectLst>
          <a:outerShdw blurRad="40000" dist="20000" dir="5400000" rotWithShape="0">
            <a:srgbClr xmlns:mc="http://schemas.openxmlformats.org/markup-compatibility/2006" xmlns:a14="http://schemas.microsoft.com/office/drawing/2010/main" val="000000" mc:Ignorable="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A9D02C4-6D8A-4275-9A24-56958218B612}">
      <dsp:nvSpPr>
        <dsp:cNvPr id="0" name=""/>
        <dsp:cNvSpPr/>
      </dsp:nvSpPr>
      <dsp:spPr>
        <a:xfrm>
          <a:off x="0" y="0"/>
          <a:ext cx="4525963" cy="4525963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1FC9490-FBC5-4285-94D6-F6A9FF0C0FCD}">
      <dsp:nvSpPr>
        <dsp:cNvPr id="0" name=""/>
        <dsp:cNvSpPr/>
      </dsp:nvSpPr>
      <dsp:spPr>
        <a:xfrm>
          <a:off x="2262981" y="0"/>
          <a:ext cx="5966618" cy="4525963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lvl="0" algn="ctr" defTabSz="1555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sz="3500" kern="1200" smtClean="0"/>
            <a:t>充電時間が長い</a:t>
          </a:r>
          <a:endParaRPr lang="ja-JP" sz="3500" kern="1200"/>
        </a:p>
      </dsp:txBody>
      <dsp:txXfrm>
        <a:off x="2262981" y="0"/>
        <a:ext cx="5966618" cy="961767"/>
      </dsp:txXfrm>
    </dsp:sp>
    <dsp:sp modelId="{E25009A5-2D9F-4244-BD71-7939AE342E73}">
      <dsp:nvSpPr>
        <dsp:cNvPr id="0" name=""/>
        <dsp:cNvSpPr/>
      </dsp:nvSpPr>
      <dsp:spPr>
        <a:xfrm>
          <a:off x="594032" y="961767"/>
          <a:ext cx="3337897" cy="3337897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9010331-313F-448E-B9BC-9BB0FB39C6B0}">
      <dsp:nvSpPr>
        <dsp:cNvPr id="0" name=""/>
        <dsp:cNvSpPr/>
      </dsp:nvSpPr>
      <dsp:spPr>
        <a:xfrm>
          <a:off x="2262981" y="961767"/>
          <a:ext cx="5966618" cy="3337897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lvl="0" algn="ctr" defTabSz="1555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sz="3500" kern="1200" smtClean="0"/>
            <a:t>充電施設が少ない</a:t>
          </a:r>
          <a:endParaRPr lang="ja-JP" sz="3500" kern="1200"/>
        </a:p>
      </dsp:txBody>
      <dsp:txXfrm>
        <a:off x="2262981" y="961767"/>
        <a:ext cx="5966618" cy="961767"/>
      </dsp:txXfrm>
    </dsp:sp>
    <dsp:sp modelId="{DED88ED9-3F23-4FC6-8688-50224B7C9F87}">
      <dsp:nvSpPr>
        <dsp:cNvPr id="0" name=""/>
        <dsp:cNvSpPr/>
      </dsp:nvSpPr>
      <dsp:spPr>
        <a:xfrm>
          <a:off x="1188065" y="1923534"/>
          <a:ext cx="2149832" cy="2149832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2236FCC-4DAE-433E-83EB-81EFBF23947D}">
      <dsp:nvSpPr>
        <dsp:cNvPr id="0" name=""/>
        <dsp:cNvSpPr/>
      </dsp:nvSpPr>
      <dsp:spPr>
        <a:xfrm>
          <a:off x="2262981" y="1923534"/>
          <a:ext cx="5966618" cy="2149832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lvl="0" algn="ctr" defTabSz="1555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sz="3500" kern="1200" smtClean="0"/>
            <a:t>ガソリン車に比べ価格が高い</a:t>
          </a:r>
          <a:endParaRPr lang="ja-JP" sz="3500" kern="1200"/>
        </a:p>
      </dsp:txBody>
      <dsp:txXfrm>
        <a:off x="2262981" y="1923534"/>
        <a:ext cx="5966618" cy="961767"/>
      </dsp:txXfrm>
    </dsp:sp>
    <dsp:sp modelId="{0FEFC183-0659-4221-9707-E740A8334C63}">
      <dsp:nvSpPr>
        <dsp:cNvPr id="0" name=""/>
        <dsp:cNvSpPr/>
      </dsp:nvSpPr>
      <dsp:spPr>
        <a:xfrm>
          <a:off x="1782097" y="2885301"/>
          <a:ext cx="961767" cy="961767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95C9559-5EF9-4895-83AD-6AA73ADE461E}">
      <dsp:nvSpPr>
        <dsp:cNvPr id="0" name=""/>
        <dsp:cNvSpPr/>
      </dsp:nvSpPr>
      <dsp:spPr>
        <a:xfrm>
          <a:off x="2262981" y="2885301"/>
          <a:ext cx="5966618" cy="961767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lvl="0" algn="ctr" defTabSz="1555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sz="3500" kern="1200" smtClean="0"/>
            <a:t>従来車に比べて性能が劣る</a:t>
          </a:r>
          <a:endParaRPr lang="ja-JP" sz="3500" kern="1200"/>
        </a:p>
      </dsp:txBody>
      <dsp:txXfrm>
        <a:off x="2262981" y="2885301"/>
        <a:ext cx="5966618" cy="96176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PictureStrips">
  <dgm:title val=""/>
  <dgm:desc val=""/>
  <dgm:catLst>
    <dgm:cat type="list" pri="12500"/>
    <dgm:cat type="picture" pri="13000"/>
    <dgm:cat type="pictureconvert" pri="13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40" srcId="0" destId="10" srcOrd="0" destOrd="0"/>
        <dgm:cxn modelId="5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  <dgm:cxn modelId="70" srcId="0" destId="40" srcOrd="2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off" val="ctr"/>
          <dgm:param type="grDir" val="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0.1"/>
      <dgm:constr type="h" for="ch" forName="sibTrans" refType="h" refFor="ch" refForName="composite" op="equ" fact="0.1"/>
      <dgm:constr type="w" for="ch" forName="sibTrans" refType="h" refFor="ch" refForName="sibTrans" op="equ"/>
    </dgm:constrLst>
    <dgm:forEach name="nodesForEach" axis="ch" ptType="node">
      <dgm:layoutNode name="composite">
        <dgm:alg type="composite">
          <dgm:param type="ar" val="3"/>
        </dgm:alg>
        <dgm:shape xmlns:r="http://schemas.openxmlformats.org/officeDocument/2006/relationships" r:blip="">
          <dgm:adjLst/>
        </dgm:shape>
        <dgm:choose name="Name4">
          <dgm:if name="Name5" func="var" arg="dir" op="equ" val="norm">
            <dgm:constrLst>
              <dgm:constr type="l" for="ch" forName="rect1" refType="w" fact="0.04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if>
          <dgm:else name="Name6">
            <dgm:constrLst>
              <dgm:constr type="l" for="ch" forName="rect1" refType="w" fact="0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.79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else>
        </dgm:choose>
        <dgm:layoutNode name="rect1" styleLbl="trAlignAcc1">
          <dgm:varLst>
            <dgm:bulletEnabled val="1"/>
          </dgm:varLst>
          <dgm:alg type="tx">
            <dgm:param type="parTxLTRAlign" val="l"/>
          </dgm:alg>
          <dgm:shape xmlns:r="http://schemas.openxmlformats.org/officeDocument/2006/relationships" type="rect" r:blip="">
            <dgm:adjLst/>
          </dgm:shape>
          <dgm:presOf axis="desOrSelf" ptType="node"/>
          <dgm:choose name="Name7">
            <dgm:if name="Name8" func="var" arg="dir" op="equ" val="norm">
              <dgm:constrLst>
                <dgm:constr type="lMarg" refType="w" fact="0.6"/>
                <dgm:constr type="rMarg" refType="primFontSz" fact="0.3"/>
                <dgm:constr type="tMarg" refType="primFontSz" fact="0.3"/>
                <dgm:constr type="bMarg" refType="primFontSz" fact="0.3"/>
              </dgm:constrLst>
            </dgm:if>
            <dgm:else name="Name9">
              <dgm:constrLst>
                <dgm:constr type="lMarg" refType="primFontSz" fact="0.3"/>
                <dgm:constr type="rMarg" refType="w" fact="0.6"/>
                <dgm:constr type="tMarg" refType="primFontSz" fact="0.3"/>
                <dgm:constr type="bMarg" refType="primFontSz" fact="0.3"/>
              </dgm:constrLst>
            </dgm:else>
          </dgm:choose>
          <dgm:ruleLst>
            <dgm:rule type="primFontSz" val="5" fact="NaN" max="NaN"/>
          </dgm:ruleLst>
        </dgm:layoutNode>
        <dgm:layoutNode name="rect2" styleLbl="fg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PictureStrips">
  <dgm:title val=""/>
  <dgm:desc val=""/>
  <dgm:catLst>
    <dgm:cat type="list" pri="12500"/>
    <dgm:cat type="picture" pri="13000"/>
    <dgm:cat type="pictureconvert" pri="13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40" srcId="0" destId="10" srcOrd="0" destOrd="0"/>
        <dgm:cxn modelId="5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  <dgm:cxn modelId="70" srcId="0" destId="40" srcOrd="2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off" val="ctr"/>
          <dgm:param type="grDir" val="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0.1"/>
      <dgm:constr type="h" for="ch" forName="sibTrans" refType="h" refFor="ch" refForName="composite" op="equ" fact="0.1"/>
      <dgm:constr type="w" for="ch" forName="sibTrans" refType="h" refFor="ch" refForName="sibTrans" op="equ"/>
    </dgm:constrLst>
    <dgm:forEach name="nodesForEach" axis="ch" ptType="node">
      <dgm:layoutNode name="composite">
        <dgm:alg type="composite">
          <dgm:param type="ar" val="3"/>
        </dgm:alg>
        <dgm:shape xmlns:r="http://schemas.openxmlformats.org/officeDocument/2006/relationships" r:blip="">
          <dgm:adjLst/>
        </dgm:shape>
        <dgm:choose name="Name4">
          <dgm:if name="Name5" func="var" arg="dir" op="equ" val="norm">
            <dgm:constrLst>
              <dgm:constr type="l" for="ch" forName="rect1" refType="w" fact="0.04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if>
          <dgm:else name="Name6">
            <dgm:constrLst>
              <dgm:constr type="l" for="ch" forName="rect1" refType="w" fact="0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.79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else>
        </dgm:choose>
        <dgm:layoutNode name="rect1" styleLbl="trAlignAcc1">
          <dgm:varLst>
            <dgm:bulletEnabled val="1"/>
          </dgm:varLst>
          <dgm:alg type="tx">
            <dgm:param type="parTxLTRAlign" val="l"/>
          </dgm:alg>
          <dgm:shape xmlns:r="http://schemas.openxmlformats.org/officeDocument/2006/relationships" type="rect" r:blip="">
            <dgm:adjLst/>
          </dgm:shape>
          <dgm:presOf axis="desOrSelf" ptType="node"/>
          <dgm:choose name="Name7">
            <dgm:if name="Name8" func="var" arg="dir" op="equ" val="norm">
              <dgm:constrLst>
                <dgm:constr type="lMarg" refType="w" fact="0.6"/>
                <dgm:constr type="rMarg" refType="primFontSz" fact="0.3"/>
                <dgm:constr type="tMarg" refType="primFontSz" fact="0.3"/>
                <dgm:constr type="bMarg" refType="primFontSz" fact="0.3"/>
              </dgm:constrLst>
            </dgm:if>
            <dgm:else name="Name9">
              <dgm:constrLst>
                <dgm:constr type="lMarg" refType="primFontSz" fact="0.3"/>
                <dgm:constr type="rMarg" refType="w" fact="0.6"/>
                <dgm:constr type="tMarg" refType="primFontSz" fact="0.3"/>
                <dgm:constr type="bMarg" refType="primFontSz" fact="0.3"/>
              </dgm:constrLst>
            </dgm:else>
          </dgm:choose>
          <dgm:ruleLst>
            <dgm:rule type="primFontSz" val="5" fact="NaN" max="NaN"/>
          </dgm:ruleLst>
        </dgm:layoutNode>
        <dgm:layoutNode name="rect2" styleLbl="fg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AlternatingPictureBlocks">
  <dgm:title val=""/>
  <dgm:desc val=""/>
  <dgm:catLst>
    <dgm:cat type="picture" pri="15000"/>
    <dgm:cat type="pictureconvert" pri="15000"/>
    <dgm:cat type="list" pri="135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ch" forName="comp" refType="w"/>
      <dgm:constr type="h" for="ch" forName="comp" refType="h"/>
      <dgm:constr type="h" for="ch" forName="sibTrans" refType="w" refFor="ch" refForName="comp" op="equ" fact="0.05"/>
    </dgm:constrLst>
    <dgm:ruleLst/>
    <dgm:forEach name="Name0" axis="ch" ptType="node">
      <dgm:layoutNode name="comp" styleLbl="node1">
        <dgm:alg type="composite">
          <dgm:param type="ar" val="3.30"/>
        </dgm:alg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hoose name="Name4">
              <dgm:if name="Name5" axis="desOrSelf" ptType="node" func="posOdd" op="equ" val="1">
                <dgm:constrLst>
                  <dgm:constr type="l" for="ch" forName="rect1" refType="w" fact="0"/>
                  <dgm:constr type="t" for="ch" forName="rect1" refType="h" fact="0"/>
                  <dgm:constr type="w" for="ch" forName="rect1" refType="w" fact="0.3"/>
                  <dgm:constr type="h" for="ch" forName="rect1" refType="h"/>
                  <dgm:constr type="l" for="ch" forName="rect2" refType="w" fact="0.33"/>
                  <dgm:constr type="t" for="ch" forName="rect2" refType="h" fact="0"/>
                  <dgm:constr type="w" for="ch" forName="rect2" refType="w" fact="0.67"/>
                  <dgm:constr type="h" for="ch" forName="rect2" refType="h"/>
                </dgm:constrLst>
              </dgm:if>
              <dgm:else name="Name6">
                <dgm:constrLst>
                  <dgm:constr type="l" for="ch" forName="rect1" refType="w" fact="0.7"/>
                  <dgm:constr type="t" for="ch" forName="rect1" refType="h" fact="0"/>
                  <dgm:constr type="w" for="ch" forName="rect1" refType="w" fact="0.3"/>
                  <dgm:constr type="h" for="ch" forName="rect1" refType="h"/>
                  <dgm:constr type="l" for="ch" forName="rect2" refType="w" fact="0"/>
                  <dgm:constr type="t" for="ch" forName="rect2" refType="h" fact="0"/>
                  <dgm:constr type="w" for="ch" forName="rect2" refType="w" fact="0.67"/>
                  <dgm:constr type="h" for="ch" forName="rect2" refType="h"/>
                </dgm:constrLst>
              </dgm:else>
            </dgm:choose>
          </dgm:if>
          <dgm:else name="Name3">
            <dgm:choose name="Name7">
              <dgm:if name="Name8" axis="desOrSelf" ptType="node" func="posOdd" op="equ" val="1">
                <dgm:constrLst>
                  <dgm:constr type="l" for="ch" forName="rect1" refType="w" fact="0.7"/>
                  <dgm:constr type="t" for="ch" forName="rect1" refType="h" fact="0"/>
                  <dgm:constr type="w" for="ch" forName="rect1" refType="w" fact="0.3"/>
                  <dgm:constr type="h" for="ch" forName="rect1" refType="h"/>
                  <dgm:constr type="l" for="ch" forName="rect2" refType="w" fact="0"/>
                  <dgm:constr type="t" for="ch" forName="rect2" refType="h" fact="0"/>
                  <dgm:constr type="w" for="ch" forName="rect2" refType="w" fact="0.67"/>
                  <dgm:constr type="h" for="ch" forName="rect2" refType="h"/>
                </dgm:constrLst>
              </dgm:if>
              <dgm:else name="Name9">
                <dgm:constrLst>
                  <dgm:constr type="l" for="ch" forName="rect1" refType="w" fact="0"/>
                  <dgm:constr type="t" for="ch" forName="rect1" refType="h" fact="0"/>
                  <dgm:constr type="w" for="ch" forName="rect1" refType="w" fact="0.3"/>
                  <dgm:constr type="h" for="ch" forName="rect1" refType="h"/>
                  <dgm:constr type="l" for="ch" forName="rect2" refType="w" fact="0.33"/>
                  <dgm:constr type="t" for="ch" forName="rect2" refType="h" fact="0"/>
                  <dgm:constr type="w" for="ch" forName="rect2" refType="w" fact="0.67"/>
                  <dgm:constr type="h" for="ch" forName="rect2" refType="h"/>
                </dgm:constrLst>
              </dgm:else>
            </dgm:choose>
          </dgm:else>
        </dgm:choose>
        <dgm:ruleLst/>
        <dgm:layoutNode name="rect2" styleLbl="node1">
          <dgm:varLst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rect1" styleLbl="lnNod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5">
  <dgm:title val=""/>
  <dgm:desc val=""/>
  <dgm:catLst>
    <dgm:cat type="3D" pri="11500"/>
  </dgm:catLst>
  <dgm:scene3d>
    <a:camera prst="isometricOffAxis2Left" zoom="95000"/>
    <a:lightRig rig="flat" dir="t"/>
  </dgm:scene3d>
  <dgm:styleLbl name="node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5715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381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52400" extrusionH="1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38100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3810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400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150"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63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4005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40050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4005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15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5">
  <dgm:title val=""/>
  <dgm:desc val=""/>
  <dgm:catLst>
    <dgm:cat type="3D" pri="11500"/>
  </dgm:catLst>
  <dgm:scene3d>
    <a:camera prst="isometricOffAxis2Left" zoom="95000"/>
    <a:lightRig rig="flat" dir="t"/>
  </dgm:scene3d>
  <dgm:styleLbl name="node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5715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381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52400" extrusionH="1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38100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3810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400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150"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63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4005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40050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4005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15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C7A6D8A-8524-464D-B3E8-681C1F0B38B1}" type="datetimeFigureOut">
              <a:rPr kumimoji="1" lang="ja-JP" altLang="en-US" smtClean="0"/>
              <a:t>2010/6/10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3C54288-E845-44AE-9155-B166E0BEB90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486339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dirty="0" smtClean="0"/>
              <a:t>マスター タイトルの書式設定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87355-4068-4AC3-8F8B-2C8AE35CB9F3}" type="datetimeFigureOut">
              <a:rPr kumimoji="1" lang="ja-JP" altLang="en-US" smtClean="0"/>
              <a:t>2010/6/10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2AD31-6E9D-4E7E-B654-70A2A852267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569977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87355-4068-4AC3-8F8B-2C8AE35CB9F3}" type="datetimeFigureOut">
              <a:rPr kumimoji="1" lang="ja-JP" altLang="en-US" smtClean="0"/>
              <a:t>2010/6/10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2AD31-6E9D-4E7E-B654-70A2A852267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481644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87355-4068-4AC3-8F8B-2C8AE35CB9F3}" type="datetimeFigureOut">
              <a:rPr kumimoji="1" lang="ja-JP" altLang="en-US" smtClean="0"/>
              <a:t>2010/6/10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2AD31-6E9D-4E7E-B654-70A2A852267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5092164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タイトルと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B5722FF-3A31-4971-A5C9-9B06076F1D1C}" type="slidenum">
              <a:rPr lang="en-US" altLang="ja-JP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19521241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E068F-0B8D-4EAA-BD8C-4EAFCDFE702D}" type="datetimeFigureOut">
              <a:rPr kumimoji="1" lang="ja-JP" altLang="en-US" smtClean="0"/>
              <a:t>2010/6/10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C57B3-0CF7-4732-9D7A-D32C2A408FC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6857527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E068F-0B8D-4EAA-BD8C-4EAFCDFE702D}" type="datetimeFigureOut">
              <a:rPr kumimoji="1" lang="ja-JP" altLang="en-US" smtClean="0"/>
              <a:t>2010/6/10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C57B3-0CF7-4732-9D7A-D32C2A408FC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6932674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E068F-0B8D-4EAA-BD8C-4EAFCDFE702D}" type="datetimeFigureOut">
              <a:rPr kumimoji="1" lang="ja-JP" altLang="en-US" smtClean="0"/>
              <a:t>2010/6/10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C57B3-0CF7-4732-9D7A-D32C2A408FC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5429268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E068F-0B8D-4EAA-BD8C-4EAFCDFE702D}" type="datetimeFigureOut">
              <a:rPr kumimoji="1" lang="ja-JP" altLang="en-US" smtClean="0"/>
              <a:t>2010/6/10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C57B3-0CF7-4732-9D7A-D32C2A408FC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7869520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E068F-0B8D-4EAA-BD8C-4EAFCDFE702D}" type="datetimeFigureOut">
              <a:rPr kumimoji="1" lang="ja-JP" altLang="en-US" smtClean="0"/>
              <a:t>2010/6/10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C57B3-0CF7-4732-9D7A-D32C2A408FC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3393417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E068F-0B8D-4EAA-BD8C-4EAFCDFE702D}" type="datetimeFigureOut">
              <a:rPr kumimoji="1" lang="ja-JP" altLang="en-US" smtClean="0"/>
              <a:t>2010/6/10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C57B3-0CF7-4732-9D7A-D32C2A408FC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7246740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E068F-0B8D-4EAA-BD8C-4EAFCDFE702D}" type="datetimeFigureOut">
              <a:rPr kumimoji="1" lang="ja-JP" altLang="en-US" smtClean="0"/>
              <a:t>2010/6/10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C57B3-0CF7-4732-9D7A-D32C2A408FC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053090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87355-4068-4AC3-8F8B-2C8AE35CB9F3}" type="datetimeFigureOut">
              <a:rPr kumimoji="1" lang="ja-JP" altLang="en-US" smtClean="0"/>
              <a:t>2010/6/10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2AD31-6E9D-4E7E-B654-70A2A852267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4040186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E068F-0B8D-4EAA-BD8C-4EAFCDFE702D}" type="datetimeFigureOut">
              <a:rPr kumimoji="1" lang="ja-JP" altLang="en-US" smtClean="0"/>
              <a:t>2010/6/10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C57B3-0CF7-4732-9D7A-D32C2A408FC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6995134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E068F-0B8D-4EAA-BD8C-4EAFCDFE702D}" type="datetimeFigureOut">
              <a:rPr kumimoji="1" lang="ja-JP" altLang="en-US" smtClean="0"/>
              <a:t>2010/6/10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C57B3-0CF7-4732-9D7A-D32C2A408FC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5172157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E068F-0B8D-4EAA-BD8C-4EAFCDFE702D}" type="datetimeFigureOut">
              <a:rPr kumimoji="1" lang="ja-JP" altLang="en-US" smtClean="0"/>
              <a:t>2010/6/10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C57B3-0CF7-4732-9D7A-D32C2A408FC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8054010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E068F-0B8D-4EAA-BD8C-4EAFCDFE702D}" type="datetimeFigureOut">
              <a:rPr kumimoji="1" lang="ja-JP" altLang="en-US" smtClean="0"/>
              <a:t>2010/6/10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C57B3-0CF7-4732-9D7A-D32C2A408FC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919563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87355-4068-4AC3-8F8B-2C8AE35CB9F3}" type="datetimeFigureOut">
              <a:rPr kumimoji="1" lang="ja-JP" altLang="en-US" smtClean="0"/>
              <a:t>2010/6/10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2AD31-6E9D-4E7E-B654-70A2A852267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296777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87355-4068-4AC3-8F8B-2C8AE35CB9F3}" type="datetimeFigureOut">
              <a:rPr kumimoji="1" lang="ja-JP" altLang="en-US" smtClean="0"/>
              <a:t>2010/6/10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2AD31-6E9D-4E7E-B654-70A2A852267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528747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87355-4068-4AC3-8F8B-2C8AE35CB9F3}" type="datetimeFigureOut">
              <a:rPr kumimoji="1" lang="ja-JP" altLang="en-US" smtClean="0"/>
              <a:t>2010/6/10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2AD31-6E9D-4E7E-B654-70A2A852267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746660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87355-4068-4AC3-8F8B-2C8AE35CB9F3}" type="datetimeFigureOut">
              <a:rPr kumimoji="1" lang="ja-JP" altLang="en-US" smtClean="0"/>
              <a:t>2010/6/10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2AD31-6E9D-4E7E-B654-70A2A852267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838740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87355-4068-4AC3-8F8B-2C8AE35CB9F3}" type="datetimeFigureOut">
              <a:rPr kumimoji="1" lang="ja-JP" altLang="en-US" smtClean="0"/>
              <a:t>2010/6/10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2AD31-6E9D-4E7E-B654-70A2A852267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028140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87355-4068-4AC3-8F8B-2C8AE35CB9F3}" type="datetimeFigureOut">
              <a:rPr kumimoji="1" lang="ja-JP" altLang="en-US" smtClean="0"/>
              <a:t>2010/6/10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2AD31-6E9D-4E7E-B654-70A2A852267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950747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87355-4068-4AC3-8F8B-2C8AE35CB9F3}" type="datetimeFigureOut">
              <a:rPr kumimoji="1" lang="ja-JP" altLang="en-US" smtClean="0"/>
              <a:t>2010/6/10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2AD31-6E9D-4E7E-B654-70A2A852267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495002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987355-4068-4AC3-8F8B-2C8AE35CB9F3}" type="datetimeFigureOut">
              <a:rPr kumimoji="1" lang="ja-JP" altLang="en-US" smtClean="0"/>
              <a:t>2010/6/10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22AD31-6E9D-4E7E-B654-70A2A852267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338440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72" r:id="rId12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E068F-0B8D-4EAA-BD8C-4EAFCDFE702D}" type="datetimeFigureOut">
              <a:rPr kumimoji="1" lang="ja-JP" altLang="en-US" smtClean="0"/>
              <a:t>2010/6/10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FC57B3-0CF7-4732-9D7A-D32C2A408FC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209558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1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050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次期新型車の販売方針</a:t>
            </a:r>
          </a:p>
        </p:txBody>
      </p:sp>
      <p:graphicFrame>
        <p:nvGraphicFramePr>
          <p:cNvPr id="3" name="図表 2"/>
          <p:cNvGraphicFramePr/>
          <p:nvPr>
            <p:extLst>
              <p:ext uri="{D42A27DB-BD31-4B8C-83A1-F6EECF244321}">
                <p14:modId xmlns:p14="http://schemas.microsoft.com/office/powerpoint/2010/main" val="379433839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5663807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050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次期新型車の販売方針</a:t>
            </a:r>
          </a:p>
        </p:txBody>
      </p:sp>
      <p:graphicFrame>
        <p:nvGraphicFramePr>
          <p:cNvPr id="3" name="図表 2"/>
          <p:cNvGraphicFramePr/>
          <p:nvPr>
            <p:extLst>
              <p:ext uri="{D42A27DB-BD31-4B8C-83A1-F6EECF244321}">
                <p14:modId xmlns:p14="http://schemas.microsoft.com/office/powerpoint/2010/main" val="2693487546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1763308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図表 1"/>
          <p:cNvGraphicFramePr/>
          <p:nvPr>
            <p:extLst>
              <p:ext uri="{D42A27DB-BD31-4B8C-83A1-F6EECF244321}">
                <p14:modId xmlns:p14="http://schemas.microsoft.com/office/powerpoint/2010/main" val="2107667793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2382798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燃料電池車を敬遠する理由</a:t>
            </a:r>
          </a:p>
        </p:txBody>
      </p:sp>
      <p:graphicFrame>
        <p:nvGraphicFramePr>
          <p:cNvPr id="2" name="図表 1"/>
          <p:cNvGraphicFramePr/>
          <p:nvPr/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966306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xmlns:mc="http://schemas.openxmlformats.org/markup-compatibility/2006" xmlns:a14="http://schemas.microsoft.com/office/drawing/2010/main" val="1F497D" mc:Ignorable=""/>
      </a:dk2>
      <a:lt2>
        <a:srgbClr xmlns:mc="http://schemas.openxmlformats.org/markup-compatibility/2006" xmlns:a14="http://schemas.microsoft.com/office/drawing/2010/main" val="EEECE1" mc:Ignorable=""/>
      </a:lt2>
      <a:accent1>
        <a:srgbClr xmlns:mc="http://schemas.openxmlformats.org/markup-compatibility/2006" xmlns:a14="http://schemas.microsoft.com/office/drawing/2010/main" val="4F81BD" mc:Ignorable=""/>
      </a:accent1>
      <a:accent2>
        <a:srgbClr xmlns:mc="http://schemas.openxmlformats.org/markup-compatibility/2006" xmlns:a14="http://schemas.microsoft.com/office/drawing/2010/main" val="C0504D" mc:Ignorable=""/>
      </a:accent2>
      <a:accent3>
        <a:srgbClr xmlns:mc="http://schemas.openxmlformats.org/markup-compatibility/2006" xmlns:a14="http://schemas.microsoft.com/office/drawing/2010/main" val="9BBB59" mc:Ignorable=""/>
      </a:accent3>
      <a:accent4>
        <a:srgbClr xmlns:mc="http://schemas.openxmlformats.org/markup-compatibility/2006" xmlns:a14="http://schemas.microsoft.com/office/drawing/2010/main" val="8064A2" mc:Ignorable=""/>
      </a:accent4>
      <a:accent5>
        <a:srgbClr xmlns:mc="http://schemas.openxmlformats.org/markup-compatibility/2006" xmlns:a14="http://schemas.microsoft.com/office/drawing/2010/main" val="4BACC6" mc:Ignorable=""/>
      </a:accent5>
      <a:accent6>
        <a:srgbClr xmlns:mc="http://schemas.openxmlformats.org/markup-compatibility/2006" xmlns:a14="http://schemas.microsoft.com/office/drawing/2010/main" val="F79646" mc:Ignorable=""/>
      </a:accent6>
      <a:hlink>
        <a:srgbClr xmlns:mc="http://schemas.openxmlformats.org/markup-compatibility/2006" xmlns:a14="http://schemas.microsoft.com/office/drawing/2010/main" val="0000FF" mc:Ignorable=""/>
      </a:hlink>
      <a:folHlink>
        <a:srgbClr xmlns:mc="http://schemas.openxmlformats.org/markup-compatibility/2006" xmlns:a14="http://schemas.microsoft.com/office/drawing/2010/main" val="800080" mc:Ignorable="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xmlns:mc="http://schemas.openxmlformats.org/markup-compatibility/2006" xmlns:a14="http://schemas.microsoft.com/office/drawing/2010/main" val="000000" mc:Ignorable="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デザインの設定">
  <a:themeElements>
    <a:clrScheme name="Office">
      <a:dk1>
        <a:sysClr val="windowText" lastClr="000000"/>
      </a:dk1>
      <a:lt1>
        <a:sysClr val="window" lastClr="FFFFFF"/>
      </a:lt1>
      <a:dk2>
        <a:srgbClr xmlns:mc="http://schemas.openxmlformats.org/markup-compatibility/2006" xmlns:a14="http://schemas.microsoft.com/office/drawing/2010/main" val="1F497D" mc:Ignorable=""/>
      </a:dk2>
      <a:lt2>
        <a:srgbClr xmlns:mc="http://schemas.openxmlformats.org/markup-compatibility/2006" xmlns:a14="http://schemas.microsoft.com/office/drawing/2010/main" val="EEECE1" mc:Ignorable=""/>
      </a:lt2>
      <a:accent1>
        <a:srgbClr xmlns:mc="http://schemas.openxmlformats.org/markup-compatibility/2006" xmlns:a14="http://schemas.microsoft.com/office/drawing/2010/main" val="4F81BD" mc:Ignorable=""/>
      </a:accent1>
      <a:accent2>
        <a:srgbClr xmlns:mc="http://schemas.openxmlformats.org/markup-compatibility/2006" xmlns:a14="http://schemas.microsoft.com/office/drawing/2010/main" val="C0504D" mc:Ignorable=""/>
      </a:accent2>
      <a:accent3>
        <a:srgbClr xmlns:mc="http://schemas.openxmlformats.org/markup-compatibility/2006" xmlns:a14="http://schemas.microsoft.com/office/drawing/2010/main" val="9BBB59" mc:Ignorable=""/>
      </a:accent3>
      <a:accent4>
        <a:srgbClr xmlns:mc="http://schemas.openxmlformats.org/markup-compatibility/2006" xmlns:a14="http://schemas.microsoft.com/office/drawing/2010/main" val="8064A2" mc:Ignorable=""/>
      </a:accent4>
      <a:accent5>
        <a:srgbClr xmlns:mc="http://schemas.openxmlformats.org/markup-compatibility/2006" xmlns:a14="http://schemas.microsoft.com/office/drawing/2010/main" val="4BACC6" mc:Ignorable=""/>
      </a:accent5>
      <a:accent6>
        <a:srgbClr xmlns:mc="http://schemas.openxmlformats.org/markup-compatibility/2006" xmlns:a14="http://schemas.microsoft.com/office/drawing/2010/main" val="F79646" mc:Ignorable=""/>
      </a:accent6>
      <a:hlink>
        <a:srgbClr xmlns:mc="http://schemas.openxmlformats.org/markup-compatibility/2006" xmlns:a14="http://schemas.microsoft.com/office/drawing/2010/main" val="0000FF" mc:Ignorable=""/>
      </a:hlink>
      <a:folHlink>
        <a:srgbClr xmlns:mc="http://schemas.openxmlformats.org/markup-compatibility/2006" xmlns:a14="http://schemas.microsoft.com/office/drawing/2010/main" val="800080" mc:Ignorable="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xmlns:mc="http://schemas.openxmlformats.org/markup-compatibility/2006" xmlns:a14="http://schemas.microsoft.com/office/drawing/2010/main" val="000000" mc:Ignorable="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xmlns:mc="http://schemas.openxmlformats.org/markup-compatibility/2006" xmlns:a14="http://schemas.microsoft.com/office/drawing/2010/main" val="1F497D" mc:Ignorable=""/>
      </a:dk2>
      <a:lt2>
        <a:srgbClr xmlns:mc="http://schemas.openxmlformats.org/markup-compatibility/2006" xmlns:a14="http://schemas.microsoft.com/office/drawing/2010/main" val="EEECE1" mc:Ignorable=""/>
      </a:lt2>
      <a:accent1>
        <a:srgbClr xmlns:mc="http://schemas.openxmlformats.org/markup-compatibility/2006" xmlns:a14="http://schemas.microsoft.com/office/drawing/2010/main" val="4F81BD" mc:Ignorable=""/>
      </a:accent1>
      <a:accent2>
        <a:srgbClr xmlns:mc="http://schemas.openxmlformats.org/markup-compatibility/2006" xmlns:a14="http://schemas.microsoft.com/office/drawing/2010/main" val="C0504D" mc:Ignorable=""/>
      </a:accent2>
      <a:accent3>
        <a:srgbClr xmlns:mc="http://schemas.openxmlformats.org/markup-compatibility/2006" xmlns:a14="http://schemas.microsoft.com/office/drawing/2010/main" val="9BBB59" mc:Ignorable=""/>
      </a:accent3>
      <a:accent4>
        <a:srgbClr xmlns:mc="http://schemas.openxmlformats.org/markup-compatibility/2006" xmlns:a14="http://schemas.microsoft.com/office/drawing/2010/main" val="8064A2" mc:Ignorable=""/>
      </a:accent4>
      <a:accent5>
        <a:srgbClr xmlns:mc="http://schemas.openxmlformats.org/markup-compatibility/2006" xmlns:a14="http://schemas.microsoft.com/office/drawing/2010/main" val="4BACC6" mc:Ignorable=""/>
      </a:accent5>
      <a:accent6>
        <a:srgbClr xmlns:mc="http://schemas.openxmlformats.org/markup-compatibility/2006" xmlns:a14="http://schemas.microsoft.com/office/drawing/2010/main" val="F79646" mc:Ignorable=""/>
      </a:accent6>
      <a:hlink>
        <a:srgbClr xmlns:mc="http://schemas.openxmlformats.org/markup-compatibility/2006" xmlns:a14="http://schemas.microsoft.com/office/drawing/2010/main" val="0000FF" mc:Ignorable=""/>
      </a:hlink>
      <a:folHlink>
        <a:srgbClr xmlns:mc="http://schemas.openxmlformats.org/markup-compatibility/2006" xmlns:a14="http://schemas.microsoft.com/office/drawing/2010/main" val="800080" mc:Ignorable="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xmlns:mc="http://schemas.openxmlformats.org/markup-compatibility/2006" xmlns:a14="http://schemas.microsoft.com/office/drawing/2010/main" val="000000" mc:Ignorable="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134</TotalTime>
  <Words>92</Words>
  <Application>Microsoft Office PowerPoint</Application>
  <PresentationFormat>画面に合わせる (4:3)</PresentationFormat>
  <Paragraphs>17</Paragraphs>
  <Slides>4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2</vt:i4>
      </vt:variant>
      <vt:variant>
        <vt:lpstr>スライド タイトル</vt:lpstr>
      </vt:variant>
      <vt:variant>
        <vt:i4>4</vt:i4>
      </vt:variant>
    </vt:vector>
  </HeadingPairs>
  <TitlesOfParts>
    <vt:vector size="6" baseType="lpstr">
      <vt:lpstr>Office ​​テーマ</vt:lpstr>
      <vt:lpstr>デザインの設定</vt:lpstr>
      <vt:lpstr>次期新型車の販売方針</vt:lpstr>
      <vt:lpstr>次期新型車の販売方針</vt:lpstr>
      <vt:lpstr>PowerPoint プレゼンテーション</vt:lpstr>
      <vt:lpstr>燃料電池車を敬遠する理由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i-akatsuka</dc:creator>
  <cp:lastModifiedBy>manual3</cp:lastModifiedBy>
  <cp:revision>16</cp:revision>
  <dcterms:created xsi:type="dcterms:W3CDTF">2010-05-18T06:33:03Z</dcterms:created>
  <dcterms:modified xsi:type="dcterms:W3CDTF">2010-06-10T02:20:05Z</dcterms:modified>
</cp:coreProperties>
</file>