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63" r:id="rId3"/>
    <p:sldId id="264" r:id="rId4"/>
    <p:sldId id="265" r:id="rId5"/>
    <p:sldId id="257" r:id="rId6"/>
    <p:sldId id="259" r:id="rId7"/>
    <p:sldId id="260" r:id="rId8"/>
    <p:sldId id="261" r:id="rId9"/>
    <p:sldId id="258" r:id="rId10"/>
    <p:sldId id="262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92" autoAdjust="0"/>
  </p:normalViewPr>
  <p:slideViewPr>
    <p:cSldViewPr>
      <p:cViewPr varScale="1">
        <p:scale>
          <a:sx n="72" d="100"/>
          <a:sy n="72" d="100"/>
        </p:scale>
        <p:origin x="-4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image" Target="../media/image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7C6613-F91A-4110-904B-83889F5C383E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3AEE0F4-E2BE-43F6-8412-3AD97F9AF8FF}">
      <dgm:prSet/>
      <dgm:spPr/>
      <dgm:t>
        <a:bodyPr/>
        <a:lstStyle/>
        <a:p>
          <a:pPr rtl="0"/>
          <a:r>
            <a:rPr kumimoji="1" lang="ja-JP" smtClean="0"/>
            <a:t>販売価格を低く抑える</a:t>
          </a:r>
          <a:endParaRPr lang="ja-JP"/>
        </a:p>
      </dgm:t>
    </dgm:pt>
    <dgm:pt modelId="{3A0D1F6A-B7B7-45EA-A696-DCC7675D1954}" type="par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CF768B02-4EE7-4EE2-9783-ADECDB1CAAB7}" type="sibTrans" cxnId="{B77D3C30-6C61-4BBE-B000-89D52BB62A53}">
      <dgm:prSet/>
      <dgm:spPr/>
      <dgm:t>
        <a:bodyPr/>
        <a:lstStyle/>
        <a:p>
          <a:endParaRPr kumimoji="1" lang="ja-JP" altLang="en-US"/>
        </a:p>
      </dgm:t>
    </dgm:pt>
    <dgm:pt modelId="{9F56A597-62F3-4906-B878-254D0C786FD5}">
      <dgm:prSet/>
      <dgm:spPr/>
      <dgm:t>
        <a:bodyPr/>
        <a:lstStyle/>
        <a:p>
          <a:pPr rtl="0"/>
          <a:r>
            <a:rPr kumimoji="1" lang="ja-JP" dirty="0" smtClean="0"/>
            <a:t>ガソリン車並みの台数を販売</a:t>
          </a:r>
          <a:endParaRPr lang="ja-JP" dirty="0"/>
        </a:p>
      </dgm:t>
    </dgm:pt>
    <dgm:pt modelId="{18D3044C-0073-4546-B8D3-F97E1FCA99EB}" type="par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F4717BC-0F9D-4F2F-AA5A-5BE01D975C35}" type="sibTrans" cxnId="{EAFCDF98-8CBE-425D-B6B8-C47840163702}">
      <dgm:prSet/>
      <dgm:spPr/>
      <dgm:t>
        <a:bodyPr/>
        <a:lstStyle/>
        <a:p>
          <a:endParaRPr kumimoji="1" lang="ja-JP" altLang="en-US"/>
        </a:p>
      </dgm:t>
    </dgm:pt>
    <dgm:pt modelId="{AD87A7F2-889F-4FD8-82FF-5FC48BD62817}">
      <dgm:prSet/>
      <dgm:spPr/>
      <dgm:t>
        <a:bodyPr/>
        <a:lstStyle/>
        <a:p>
          <a:pPr rtl="0"/>
          <a:r>
            <a:rPr kumimoji="1" lang="ja-JP" dirty="0" smtClean="0"/>
            <a:t>燃料電池車の普及を図る</a:t>
          </a:r>
          <a:endParaRPr lang="ja-JP" dirty="0"/>
        </a:p>
      </dgm:t>
    </dgm:pt>
    <dgm:pt modelId="{92B9345C-83A1-4412-B380-97BFA70250E9}" type="par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03228EA1-E67D-49BE-AE72-3F4C3DA138A7}" type="sibTrans" cxnId="{612B30A7-C978-41C5-AEFD-B14EC859BE97}">
      <dgm:prSet/>
      <dgm:spPr/>
      <dgm:t>
        <a:bodyPr/>
        <a:lstStyle/>
        <a:p>
          <a:endParaRPr kumimoji="1" lang="ja-JP" altLang="en-US"/>
        </a:p>
      </dgm:t>
    </dgm:pt>
    <dgm:pt modelId="{CE0E88BB-A273-41CC-81C0-659C20190D9E}" type="pres">
      <dgm:prSet presAssocID="{2B7C6613-F91A-4110-904B-83889F5C383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175D54D-99BF-438B-9853-5E0B5A3228B6}" type="pres">
      <dgm:prSet presAssocID="{2B7C6613-F91A-4110-904B-83889F5C383E}" presName="fgShape" presStyleLbl="fgShp" presStyleIdx="0" presStyleCnt="1"/>
      <dgm:spPr/>
      <dgm:t>
        <a:bodyPr/>
        <a:lstStyle/>
        <a:p>
          <a:endParaRPr kumimoji="1" lang="ja-JP" altLang="en-US"/>
        </a:p>
      </dgm:t>
    </dgm:pt>
    <dgm:pt modelId="{9E731D2A-F0FA-40C2-B242-BA34498226DF}" type="pres">
      <dgm:prSet presAssocID="{2B7C6613-F91A-4110-904B-83889F5C383E}" presName="linComp" presStyleCnt="0"/>
      <dgm:spPr/>
      <dgm:t>
        <a:bodyPr/>
        <a:lstStyle/>
        <a:p>
          <a:endParaRPr kumimoji="1" lang="ja-JP" altLang="en-US"/>
        </a:p>
      </dgm:t>
    </dgm:pt>
    <dgm:pt modelId="{7FC31376-14AF-455D-B935-9D5B6712955F}" type="pres">
      <dgm:prSet presAssocID="{63AEE0F4-E2BE-43F6-8412-3AD97F9AF8FF}" presName="compNode" presStyleCnt="0"/>
      <dgm:spPr/>
      <dgm:t>
        <a:bodyPr/>
        <a:lstStyle/>
        <a:p>
          <a:endParaRPr kumimoji="1" lang="ja-JP" altLang="en-US"/>
        </a:p>
      </dgm:t>
    </dgm:pt>
    <dgm:pt modelId="{6DA40A85-5EF4-4436-8D60-E7225F551E37}" type="pres">
      <dgm:prSet presAssocID="{63AEE0F4-E2BE-43F6-8412-3AD97F9AF8FF}" presName="bkgdShap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31D400E3-37DC-4114-9288-AA39CBFA37F2}" type="pres">
      <dgm:prSet presAssocID="{63AEE0F4-E2BE-43F6-8412-3AD97F9AF8FF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FB4FE9B-CB4A-4F8A-9BAD-75438D1214D6}" type="pres">
      <dgm:prSet presAssocID="{63AEE0F4-E2BE-43F6-8412-3AD97F9AF8FF}" presName="invisi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22A02F8B-2491-4228-957A-3AE102248877}" type="pres">
      <dgm:prSet presAssocID="{63AEE0F4-E2BE-43F6-8412-3AD97F9AF8FF}" presName="imagNode" presStyleLbl="fgImgPlace1" presStyleIdx="0" presStyleCnt="3"/>
      <dgm:spPr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579FB67C-3D90-4681-B0BE-A8C2E143C71C}" type="pres">
      <dgm:prSet presAssocID="{CF768B02-4EE7-4EE2-9783-ADECDB1CAAB7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B4EF296B-D6BB-4FAA-89FF-C0CFA348DD32}" type="pres">
      <dgm:prSet presAssocID="{9F56A597-62F3-4906-B878-254D0C786FD5}" presName="compNode" presStyleCnt="0"/>
      <dgm:spPr/>
      <dgm:t>
        <a:bodyPr/>
        <a:lstStyle/>
        <a:p>
          <a:endParaRPr kumimoji="1" lang="ja-JP" altLang="en-US"/>
        </a:p>
      </dgm:t>
    </dgm:pt>
    <dgm:pt modelId="{649399DD-E945-4956-9037-5FC6CFF74DFB}" type="pres">
      <dgm:prSet presAssocID="{9F56A597-62F3-4906-B878-254D0C786FD5}" presName="bkgdShape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6056E90D-65C0-4840-A2C2-668C35D7EED8}" type="pres">
      <dgm:prSet presAssocID="{9F56A597-62F3-4906-B878-254D0C786FD5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EE50F5C-3D5A-451D-AC15-A86D0A3D9BBC}" type="pres">
      <dgm:prSet presAssocID="{9F56A597-62F3-4906-B878-254D0C786FD5}" presName="invisiNode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513999EE-86D8-47B9-B1DB-837E06970233}" type="pres">
      <dgm:prSet presAssocID="{9F56A597-62F3-4906-B878-254D0C786FD5}" presName="imagNode" presStyleLbl="fgImgPlace1" presStyleIdx="1" presStyleCnt="3"/>
      <dgm:spPr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8B4616E3-825E-4B30-B77D-A9343CFFB89E}" type="pres">
      <dgm:prSet presAssocID="{AF4717BC-0F9D-4F2F-AA5A-5BE01D975C35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202B178E-EF8A-4AF4-83B9-2D5C5C679815}" type="pres">
      <dgm:prSet presAssocID="{AD87A7F2-889F-4FD8-82FF-5FC48BD62817}" presName="compNode" presStyleCnt="0"/>
      <dgm:spPr/>
      <dgm:t>
        <a:bodyPr/>
        <a:lstStyle/>
        <a:p>
          <a:endParaRPr kumimoji="1" lang="ja-JP" altLang="en-US"/>
        </a:p>
      </dgm:t>
    </dgm:pt>
    <dgm:pt modelId="{BFA2CF67-9F2F-4510-B5FD-160EF3BFB1C3}" type="pres">
      <dgm:prSet presAssocID="{AD87A7F2-889F-4FD8-82FF-5FC48BD62817}" presName="bkgdShape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41F2162C-5C11-48BB-95A4-3D0FEC6CA715}" type="pres">
      <dgm:prSet presAssocID="{AD87A7F2-889F-4FD8-82FF-5FC48BD62817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9C49C6-86ED-4383-B50F-AFC42CBA35A5}" type="pres">
      <dgm:prSet presAssocID="{AD87A7F2-889F-4FD8-82FF-5FC48BD62817}" presName="invisiNode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D93B029F-425B-468D-A5E8-C01742FD0317}" type="pres">
      <dgm:prSet presAssocID="{AD87A7F2-889F-4FD8-82FF-5FC48BD62817}" presName="imagNode" presStyleLbl="fgImgPlace1" presStyleIdx="2" presStyleCnt="3"/>
      <dgm:spPr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</dgm:ptLst>
  <dgm:cxnLst>
    <dgm:cxn modelId="{42EB7C30-A829-4297-99FF-54BA4BAF3668}" type="presOf" srcId="{9F56A597-62F3-4906-B878-254D0C786FD5}" destId="{649399DD-E945-4956-9037-5FC6CFF74DFB}" srcOrd="0" destOrd="0" presId="urn:microsoft.com/office/officeart/2005/8/layout/hList7"/>
    <dgm:cxn modelId="{14FB49DC-2E56-4747-BFE1-F40972E2C35B}" type="presOf" srcId="{AD87A7F2-889F-4FD8-82FF-5FC48BD62817}" destId="{41F2162C-5C11-48BB-95A4-3D0FEC6CA715}" srcOrd="1" destOrd="0" presId="urn:microsoft.com/office/officeart/2005/8/layout/hList7"/>
    <dgm:cxn modelId="{3F47F0DB-08A9-46B1-97E2-B7D575D5587B}" type="presOf" srcId="{9F56A597-62F3-4906-B878-254D0C786FD5}" destId="{6056E90D-65C0-4840-A2C2-668C35D7EED8}" srcOrd="1" destOrd="0" presId="urn:microsoft.com/office/officeart/2005/8/layout/hList7"/>
    <dgm:cxn modelId="{80E71761-D59B-4084-BA76-CA05749977DA}" type="presOf" srcId="{63AEE0F4-E2BE-43F6-8412-3AD97F9AF8FF}" destId="{31D400E3-37DC-4114-9288-AA39CBFA37F2}" srcOrd="1" destOrd="0" presId="urn:microsoft.com/office/officeart/2005/8/layout/hList7"/>
    <dgm:cxn modelId="{4BE7B840-29E9-4693-9F0D-DB3485C84C30}" type="presOf" srcId="{63AEE0F4-E2BE-43F6-8412-3AD97F9AF8FF}" destId="{6DA40A85-5EF4-4436-8D60-E7225F551E37}" srcOrd="0" destOrd="0" presId="urn:microsoft.com/office/officeart/2005/8/layout/hList7"/>
    <dgm:cxn modelId="{A234DFD8-D806-401F-852B-4B5DF7A3E339}" type="presOf" srcId="{AF4717BC-0F9D-4F2F-AA5A-5BE01D975C35}" destId="{8B4616E3-825E-4B30-B77D-A9343CFFB89E}" srcOrd="0" destOrd="0" presId="urn:microsoft.com/office/officeart/2005/8/layout/hList7"/>
    <dgm:cxn modelId="{612B30A7-C978-41C5-AEFD-B14EC859BE97}" srcId="{2B7C6613-F91A-4110-904B-83889F5C383E}" destId="{AD87A7F2-889F-4FD8-82FF-5FC48BD62817}" srcOrd="2" destOrd="0" parTransId="{92B9345C-83A1-4412-B380-97BFA70250E9}" sibTransId="{03228EA1-E67D-49BE-AE72-3F4C3DA138A7}"/>
    <dgm:cxn modelId="{0AA6495D-8AA2-491B-9847-E28539CCBCD5}" type="presOf" srcId="{CF768B02-4EE7-4EE2-9783-ADECDB1CAAB7}" destId="{579FB67C-3D90-4681-B0BE-A8C2E143C71C}" srcOrd="0" destOrd="0" presId="urn:microsoft.com/office/officeart/2005/8/layout/hList7"/>
    <dgm:cxn modelId="{B4FC8384-6D1F-4DBA-B911-30D3FC049AAC}" type="presOf" srcId="{AD87A7F2-889F-4FD8-82FF-5FC48BD62817}" destId="{BFA2CF67-9F2F-4510-B5FD-160EF3BFB1C3}" srcOrd="0" destOrd="0" presId="urn:microsoft.com/office/officeart/2005/8/layout/hList7"/>
    <dgm:cxn modelId="{EAFCDF98-8CBE-425D-B6B8-C47840163702}" srcId="{2B7C6613-F91A-4110-904B-83889F5C383E}" destId="{9F56A597-62F3-4906-B878-254D0C786FD5}" srcOrd="1" destOrd="0" parTransId="{18D3044C-0073-4546-B8D3-F97E1FCA99EB}" sibTransId="{AF4717BC-0F9D-4F2F-AA5A-5BE01D975C35}"/>
    <dgm:cxn modelId="{B77D3C30-6C61-4BBE-B000-89D52BB62A53}" srcId="{2B7C6613-F91A-4110-904B-83889F5C383E}" destId="{63AEE0F4-E2BE-43F6-8412-3AD97F9AF8FF}" srcOrd="0" destOrd="0" parTransId="{3A0D1F6A-B7B7-45EA-A696-DCC7675D1954}" sibTransId="{CF768B02-4EE7-4EE2-9783-ADECDB1CAAB7}"/>
    <dgm:cxn modelId="{D00E3ECB-CE4A-4BEC-B020-86E50AE86D03}" type="presOf" srcId="{2B7C6613-F91A-4110-904B-83889F5C383E}" destId="{CE0E88BB-A273-41CC-81C0-659C20190D9E}" srcOrd="0" destOrd="0" presId="urn:microsoft.com/office/officeart/2005/8/layout/hList7"/>
    <dgm:cxn modelId="{516943CE-FB2E-4802-A768-42302306EE04}" type="presParOf" srcId="{CE0E88BB-A273-41CC-81C0-659C20190D9E}" destId="{6175D54D-99BF-438B-9853-5E0B5A3228B6}" srcOrd="0" destOrd="0" presId="urn:microsoft.com/office/officeart/2005/8/layout/hList7"/>
    <dgm:cxn modelId="{68AB7736-A68C-4CE3-B6BC-62683C02717B}" type="presParOf" srcId="{CE0E88BB-A273-41CC-81C0-659C20190D9E}" destId="{9E731D2A-F0FA-40C2-B242-BA34498226DF}" srcOrd="1" destOrd="0" presId="urn:microsoft.com/office/officeart/2005/8/layout/hList7"/>
    <dgm:cxn modelId="{871106E4-B0F1-4AC7-AB1E-8E0E96EA4290}" type="presParOf" srcId="{9E731D2A-F0FA-40C2-B242-BA34498226DF}" destId="{7FC31376-14AF-455D-B935-9D5B6712955F}" srcOrd="0" destOrd="0" presId="urn:microsoft.com/office/officeart/2005/8/layout/hList7"/>
    <dgm:cxn modelId="{D3268C43-090A-40BE-8E77-9020F785B802}" type="presParOf" srcId="{7FC31376-14AF-455D-B935-9D5B6712955F}" destId="{6DA40A85-5EF4-4436-8D60-E7225F551E37}" srcOrd="0" destOrd="0" presId="urn:microsoft.com/office/officeart/2005/8/layout/hList7"/>
    <dgm:cxn modelId="{D313397F-616B-4A0E-B4D9-14FD63C21627}" type="presParOf" srcId="{7FC31376-14AF-455D-B935-9D5B6712955F}" destId="{31D400E3-37DC-4114-9288-AA39CBFA37F2}" srcOrd="1" destOrd="0" presId="urn:microsoft.com/office/officeart/2005/8/layout/hList7"/>
    <dgm:cxn modelId="{828EFFE4-6336-4644-B261-6FBB4EF49E43}" type="presParOf" srcId="{7FC31376-14AF-455D-B935-9D5B6712955F}" destId="{CFB4FE9B-CB4A-4F8A-9BAD-75438D1214D6}" srcOrd="2" destOrd="0" presId="urn:microsoft.com/office/officeart/2005/8/layout/hList7"/>
    <dgm:cxn modelId="{419FB299-6C57-48D7-904D-CA1B6D5908CA}" type="presParOf" srcId="{7FC31376-14AF-455D-B935-9D5B6712955F}" destId="{22A02F8B-2491-4228-957A-3AE102248877}" srcOrd="3" destOrd="0" presId="urn:microsoft.com/office/officeart/2005/8/layout/hList7"/>
    <dgm:cxn modelId="{2946E3B7-7E03-4B80-8559-B03146784051}" type="presParOf" srcId="{9E731D2A-F0FA-40C2-B242-BA34498226DF}" destId="{579FB67C-3D90-4681-B0BE-A8C2E143C71C}" srcOrd="1" destOrd="0" presId="urn:microsoft.com/office/officeart/2005/8/layout/hList7"/>
    <dgm:cxn modelId="{9D0E8961-FE88-49A8-B797-B8572CEEC0E5}" type="presParOf" srcId="{9E731D2A-F0FA-40C2-B242-BA34498226DF}" destId="{B4EF296B-D6BB-4FAA-89FF-C0CFA348DD32}" srcOrd="2" destOrd="0" presId="urn:microsoft.com/office/officeart/2005/8/layout/hList7"/>
    <dgm:cxn modelId="{6C685E50-AF63-44A9-B4F6-187972EED6B6}" type="presParOf" srcId="{B4EF296B-D6BB-4FAA-89FF-C0CFA348DD32}" destId="{649399DD-E945-4956-9037-5FC6CFF74DFB}" srcOrd="0" destOrd="0" presId="urn:microsoft.com/office/officeart/2005/8/layout/hList7"/>
    <dgm:cxn modelId="{C992BDEB-2DD6-4534-A826-D3572D851BAA}" type="presParOf" srcId="{B4EF296B-D6BB-4FAA-89FF-C0CFA348DD32}" destId="{6056E90D-65C0-4840-A2C2-668C35D7EED8}" srcOrd="1" destOrd="0" presId="urn:microsoft.com/office/officeart/2005/8/layout/hList7"/>
    <dgm:cxn modelId="{440899DA-359C-4C51-BDFA-0F58629FB09D}" type="presParOf" srcId="{B4EF296B-D6BB-4FAA-89FF-C0CFA348DD32}" destId="{0EE50F5C-3D5A-451D-AC15-A86D0A3D9BBC}" srcOrd="2" destOrd="0" presId="urn:microsoft.com/office/officeart/2005/8/layout/hList7"/>
    <dgm:cxn modelId="{E0C0FE4E-D1DE-41CD-8894-66D94C07FF8C}" type="presParOf" srcId="{B4EF296B-D6BB-4FAA-89FF-C0CFA348DD32}" destId="{513999EE-86D8-47B9-B1DB-837E06970233}" srcOrd="3" destOrd="0" presId="urn:microsoft.com/office/officeart/2005/8/layout/hList7"/>
    <dgm:cxn modelId="{680B6028-2536-4AF7-87BF-464DC6E2431E}" type="presParOf" srcId="{9E731D2A-F0FA-40C2-B242-BA34498226DF}" destId="{8B4616E3-825E-4B30-B77D-A9343CFFB89E}" srcOrd="3" destOrd="0" presId="urn:microsoft.com/office/officeart/2005/8/layout/hList7"/>
    <dgm:cxn modelId="{49DF475A-F49D-4C5F-826F-346029D5BF0D}" type="presParOf" srcId="{9E731D2A-F0FA-40C2-B242-BA34498226DF}" destId="{202B178E-EF8A-4AF4-83B9-2D5C5C679815}" srcOrd="4" destOrd="0" presId="urn:microsoft.com/office/officeart/2005/8/layout/hList7"/>
    <dgm:cxn modelId="{40DBC814-D68D-46D2-9F4D-2044AF5FA6E4}" type="presParOf" srcId="{202B178E-EF8A-4AF4-83B9-2D5C5C679815}" destId="{BFA2CF67-9F2F-4510-B5FD-160EF3BFB1C3}" srcOrd="0" destOrd="0" presId="urn:microsoft.com/office/officeart/2005/8/layout/hList7"/>
    <dgm:cxn modelId="{79A904A5-986D-4225-8FE4-A1AC855BF8D2}" type="presParOf" srcId="{202B178E-EF8A-4AF4-83B9-2D5C5C679815}" destId="{41F2162C-5C11-48BB-95A4-3D0FEC6CA715}" srcOrd="1" destOrd="0" presId="urn:microsoft.com/office/officeart/2005/8/layout/hList7"/>
    <dgm:cxn modelId="{348CE519-96F0-472B-BC67-EFF560634C27}" type="presParOf" srcId="{202B178E-EF8A-4AF4-83B9-2D5C5C679815}" destId="{BC9C49C6-86ED-4383-B50F-AFC42CBA35A5}" srcOrd="2" destOrd="0" presId="urn:microsoft.com/office/officeart/2005/8/layout/hList7"/>
    <dgm:cxn modelId="{B1D849B3-1236-41DA-B4F4-23F1438AAA94}" type="presParOf" srcId="{202B178E-EF8A-4AF4-83B9-2D5C5C679815}" destId="{D93B029F-425B-468D-A5E8-C01742FD0317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E9AA8C-66AE-4EC6-B4C8-6FFE1B643A5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295D59B6-47C7-4260-95CB-68A3486D3950}">
      <dgm:prSet/>
      <dgm:spPr/>
      <dgm:t>
        <a:bodyPr/>
        <a:lstStyle/>
        <a:p>
          <a:pPr rtl="0"/>
          <a:r>
            <a:rPr kumimoji="1" lang="ja-JP" dirty="0" smtClean="0"/>
            <a:t>充電時間が長い</a:t>
          </a:r>
          <a:endParaRPr lang="ja-JP" dirty="0"/>
        </a:p>
      </dgm:t>
    </dgm:pt>
    <dgm:pt modelId="{3E6D999D-29D3-403E-97D2-25F7A5FADEE6}" type="parTrans" cxnId="{946EEAEC-5223-4554-8B32-D3E4B19CCB8F}">
      <dgm:prSet/>
      <dgm:spPr/>
      <dgm:t>
        <a:bodyPr/>
        <a:lstStyle/>
        <a:p>
          <a:endParaRPr kumimoji="1" lang="ja-JP" altLang="en-US"/>
        </a:p>
      </dgm:t>
    </dgm:pt>
    <dgm:pt modelId="{85B2560B-0381-422E-8199-D338A29153FD}" type="sibTrans" cxnId="{946EEAEC-5223-4554-8B32-D3E4B19CCB8F}">
      <dgm:prSet/>
      <dgm:spPr/>
      <dgm:t>
        <a:bodyPr/>
        <a:lstStyle/>
        <a:p>
          <a:endParaRPr kumimoji="1" lang="ja-JP" altLang="en-US"/>
        </a:p>
      </dgm:t>
    </dgm:pt>
    <dgm:pt modelId="{D179BB63-0964-4EBB-9B6A-70CF2DA93F72}">
      <dgm:prSet/>
      <dgm:spPr/>
      <dgm:t>
        <a:bodyPr/>
        <a:lstStyle/>
        <a:p>
          <a:pPr rtl="0"/>
          <a:r>
            <a:rPr kumimoji="1" lang="ja-JP" dirty="0" smtClean="0"/>
            <a:t>充電施設が少ない</a:t>
          </a:r>
          <a:endParaRPr lang="ja-JP" dirty="0"/>
        </a:p>
      </dgm:t>
    </dgm:pt>
    <dgm:pt modelId="{5BFB1D60-0FCA-4B40-80B2-2D5437604CE3}" type="parTrans" cxnId="{98A6FF87-60D1-4A43-9615-9BC9A47C786A}">
      <dgm:prSet/>
      <dgm:spPr/>
      <dgm:t>
        <a:bodyPr/>
        <a:lstStyle/>
        <a:p>
          <a:endParaRPr kumimoji="1" lang="ja-JP" altLang="en-US"/>
        </a:p>
      </dgm:t>
    </dgm:pt>
    <dgm:pt modelId="{CC7092C9-6C71-41DD-AD91-6DF627E4F2EF}" type="sibTrans" cxnId="{98A6FF87-60D1-4A43-9615-9BC9A47C786A}">
      <dgm:prSet/>
      <dgm:spPr/>
      <dgm:t>
        <a:bodyPr/>
        <a:lstStyle/>
        <a:p>
          <a:endParaRPr kumimoji="1" lang="ja-JP" altLang="en-US"/>
        </a:p>
      </dgm:t>
    </dgm:pt>
    <dgm:pt modelId="{565A45FB-13B7-410F-BB03-D1A021C297AB}">
      <dgm:prSet/>
      <dgm:spPr/>
      <dgm:t>
        <a:bodyPr/>
        <a:lstStyle/>
        <a:p>
          <a:pPr rtl="0"/>
          <a:r>
            <a:rPr kumimoji="1" lang="ja-JP" smtClean="0"/>
            <a:t>ガソリン車に比べ価格が高い</a:t>
          </a:r>
          <a:endParaRPr lang="ja-JP"/>
        </a:p>
      </dgm:t>
    </dgm:pt>
    <dgm:pt modelId="{E54CEB47-EB98-4F7D-B159-06FF68CCFDC6}" type="parTrans" cxnId="{36D5A3D1-7797-4D51-91D8-E1E1B9E8241A}">
      <dgm:prSet/>
      <dgm:spPr/>
      <dgm:t>
        <a:bodyPr/>
        <a:lstStyle/>
        <a:p>
          <a:endParaRPr kumimoji="1" lang="ja-JP" altLang="en-US"/>
        </a:p>
      </dgm:t>
    </dgm:pt>
    <dgm:pt modelId="{F1F2F907-E7F8-486E-B86F-B575A2CB3B0F}" type="sibTrans" cxnId="{36D5A3D1-7797-4D51-91D8-E1E1B9E8241A}">
      <dgm:prSet/>
      <dgm:spPr/>
      <dgm:t>
        <a:bodyPr/>
        <a:lstStyle/>
        <a:p>
          <a:endParaRPr kumimoji="1" lang="ja-JP" altLang="en-US"/>
        </a:p>
      </dgm:t>
    </dgm:pt>
    <dgm:pt modelId="{ED11E49F-9560-4EC3-90AB-18977A32E033}">
      <dgm:prSet/>
      <dgm:spPr/>
      <dgm:t>
        <a:bodyPr/>
        <a:lstStyle/>
        <a:p>
          <a:pPr rtl="0"/>
          <a:r>
            <a:rPr kumimoji="1" lang="ja-JP" dirty="0" smtClean="0"/>
            <a:t>従来車に比べて性能が劣る</a:t>
          </a:r>
          <a:endParaRPr lang="ja-JP" dirty="0"/>
        </a:p>
      </dgm:t>
    </dgm:pt>
    <dgm:pt modelId="{5FAC0F63-DBD8-4142-B6F8-DDE5D971FFDC}" type="parTrans" cxnId="{3223652C-A809-4E47-A778-B5585CCA8F6B}">
      <dgm:prSet/>
      <dgm:spPr/>
      <dgm:t>
        <a:bodyPr/>
        <a:lstStyle/>
        <a:p>
          <a:endParaRPr kumimoji="1" lang="ja-JP" altLang="en-US"/>
        </a:p>
      </dgm:t>
    </dgm:pt>
    <dgm:pt modelId="{2538EBA8-C50D-4E20-B534-446F6C734D48}" type="sibTrans" cxnId="{3223652C-A809-4E47-A778-B5585CCA8F6B}">
      <dgm:prSet/>
      <dgm:spPr/>
      <dgm:t>
        <a:bodyPr/>
        <a:lstStyle/>
        <a:p>
          <a:endParaRPr kumimoji="1" lang="ja-JP" altLang="en-US"/>
        </a:p>
      </dgm:t>
    </dgm:pt>
    <dgm:pt modelId="{8007B728-0926-4856-9245-F8C21664BB2B}" type="pres">
      <dgm:prSet presAssocID="{A9E9AA8C-66AE-4EC6-B4C8-6FFE1B643A5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EA9D02C4-6D8A-4275-9A24-56958218B612}" type="pres">
      <dgm:prSet presAssocID="{295D59B6-47C7-4260-95CB-68A3486D3950}" presName="circle1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E018F76F-4337-47ED-8ACB-EF02B084D72B}" type="pres">
      <dgm:prSet presAssocID="{295D59B6-47C7-4260-95CB-68A3486D3950}" presName="space" presStyleCnt="0"/>
      <dgm:spPr/>
      <dgm:t>
        <a:bodyPr/>
        <a:lstStyle/>
        <a:p>
          <a:endParaRPr kumimoji="1" lang="ja-JP" altLang="en-US"/>
        </a:p>
      </dgm:t>
    </dgm:pt>
    <dgm:pt modelId="{D1FC9490-FBC5-4285-94D6-F6A9FF0C0FCD}" type="pres">
      <dgm:prSet presAssocID="{295D59B6-47C7-4260-95CB-68A3486D3950}" presName="rect1" presStyleLbl="alignAcc1" presStyleIdx="0" presStyleCnt="4"/>
      <dgm:spPr/>
      <dgm:t>
        <a:bodyPr/>
        <a:lstStyle/>
        <a:p>
          <a:endParaRPr kumimoji="1" lang="ja-JP" altLang="en-US"/>
        </a:p>
      </dgm:t>
    </dgm:pt>
    <dgm:pt modelId="{D70100A4-965E-4E82-BB0C-04BF6CCBA8EC}" type="pres">
      <dgm:prSet presAssocID="{D179BB63-0964-4EBB-9B6A-70CF2DA93F72}" presName="vertSpace2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E25009A5-2D9F-4244-BD71-7939AE342E73}" type="pres">
      <dgm:prSet presAssocID="{D179BB63-0964-4EBB-9B6A-70CF2DA93F72}" presName="circle2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C9010331-313F-448E-B9BC-9BB0FB39C6B0}" type="pres">
      <dgm:prSet presAssocID="{D179BB63-0964-4EBB-9B6A-70CF2DA93F72}" presName="rect2" presStyleLbl="alignAcc1" presStyleIdx="1" presStyleCnt="4"/>
      <dgm:spPr/>
      <dgm:t>
        <a:bodyPr/>
        <a:lstStyle/>
        <a:p>
          <a:endParaRPr kumimoji="1" lang="ja-JP" altLang="en-US"/>
        </a:p>
      </dgm:t>
    </dgm:pt>
    <dgm:pt modelId="{AC60AD7A-0F6C-4724-A61C-1DE909244D9C}" type="pres">
      <dgm:prSet presAssocID="{565A45FB-13B7-410F-BB03-D1A021C297AB}" presName="vertSpace3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DED88ED9-3F23-4FC6-8688-50224B7C9F87}" type="pres">
      <dgm:prSet presAssocID="{565A45FB-13B7-410F-BB03-D1A021C297AB}" presName="circle3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92236FCC-4DAE-433E-83EB-81EFBF23947D}" type="pres">
      <dgm:prSet presAssocID="{565A45FB-13B7-410F-BB03-D1A021C297AB}" presName="rect3" presStyleLbl="alignAcc1" presStyleIdx="2" presStyleCnt="4"/>
      <dgm:spPr/>
      <dgm:t>
        <a:bodyPr/>
        <a:lstStyle/>
        <a:p>
          <a:endParaRPr kumimoji="1" lang="ja-JP" altLang="en-US"/>
        </a:p>
      </dgm:t>
    </dgm:pt>
    <dgm:pt modelId="{65BF1D2D-B760-4E7F-9C80-3D111F6FCE39}" type="pres">
      <dgm:prSet presAssocID="{ED11E49F-9560-4EC3-90AB-18977A32E033}" presName="vertSpace4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0FEFC183-0659-4221-9707-E740A8334C63}" type="pres">
      <dgm:prSet presAssocID="{ED11E49F-9560-4EC3-90AB-18977A32E033}" presName="circle4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595C9559-5EF9-4895-83AD-6AA73ADE461E}" type="pres">
      <dgm:prSet presAssocID="{ED11E49F-9560-4EC3-90AB-18977A32E033}" presName="rect4" presStyleLbl="alignAcc1" presStyleIdx="3" presStyleCnt="4"/>
      <dgm:spPr/>
      <dgm:t>
        <a:bodyPr/>
        <a:lstStyle/>
        <a:p>
          <a:endParaRPr kumimoji="1" lang="ja-JP" altLang="en-US"/>
        </a:p>
      </dgm:t>
    </dgm:pt>
    <dgm:pt modelId="{EF091E1E-DD4A-4BCE-A893-F64B5F1F1FD5}" type="pres">
      <dgm:prSet presAssocID="{295D59B6-47C7-4260-95CB-68A3486D3950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0FD88C-9FC3-471F-99C0-F1593AD40F38}" type="pres">
      <dgm:prSet presAssocID="{D179BB63-0964-4EBB-9B6A-70CF2DA93F72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87C2641-E2CD-40F3-9E48-366E49BD17D8}" type="pres">
      <dgm:prSet presAssocID="{565A45FB-13B7-410F-BB03-D1A021C297AB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BFED14C-6218-413D-9B57-44B765361A2E}" type="pres">
      <dgm:prSet presAssocID="{ED11E49F-9560-4EC3-90AB-18977A32E033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6D5A3D1-7797-4D51-91D8-E1E1B9E8241A}" srcId="{A9E9AA8C-66AE-4EC6-B4C8-6FFE1B643A52}" destId="{565A45FB-13B7-410F-BB03-D1A021C297AB}" srcOrd="2" destOrd="0" parTransId="{E54CEB47-EB98-4F7D-B159-06FF68CCFDC6}" sibTransId="{F1F2F907-E7F8-486E-B86F-B575A2CB3B0F}"/>
    <dgm:cxn modelId="{BBA587FE-CD49-4E2D-83D0-44C53EB8E2E0}" type="presOf" srcId="{565A45FB-13B7-410F-BB03-D1A021C297AB}" destId="{687C2641-E2CD-40F3-9E48-366E49BD17D8}" srcOrd="1" destOrd="0" presId="urn:microsoft.com/office/officeart/2005/8/layout/target3"/>
    <dgm:cxn modelId="{3223652C-A809-4E47-A778-B5585CCA8F6B}" srcId="{A9E9AA8C-66AE-4EC6-B4C8-6FFE1B643A52}" destId="{ED11E49F-9560-4EC3-90AB-18977A32E033}" srcOrd="3" destOrd="0" parTransId="{5FAC0F63-DBD8-4142-B6F8-DDE5D971FFDC}" sibTransId="{2538EBA8-C50D-4E20-B534-446F6C734D48}"/>
    <dgm:cxn modelId="{E98DCFDD-3DD4-4B4C-B069-3FDD31E4875A}" type="presOf" srcId="{ED11E49F-9560-4EC3-90AB-18977A32E033}" destId="{5BFED14C-6218-413D-9B57-44B765361A2E}" srcOrd="1" destOrd="0" presId="urn:microsoft.com/office/officeart/2005/8/layout/target3"/>
    <dgm:cxn modelId="{946EEAEC-5223-4554-8B32-D3E4B19CCB8F}" srcId="{A9E9AA8C-66AE-4EC6-B4C8-6FFE1B643A52}" destId="{295D59B6-47C7-4260-95CB-68A3486D3950}" srcOrd="0" destOrd="0" parTransId="{3E6D999D-29D3-403E-97D2-25F7A5FADEE6}" sibTransId="{85B2560B-0381-422E-8199-D338A29153FD}"/>
    <dgm:cxn modelId="{42E207D5-B682-4B36-B5D8-EA6E7C3A27CB}" type="presOf" srcId="{295D59B6-47C7-4260-95CB-68A3486D3950}" destId="{D1FC9490-FBC5-4285-94D6-F6A9FF0C0FCD}" srcOrd="0" destOrd="0" presId="urn:microsoft.com/office/officeart/2005/8/layout/target3"/>
    <dgm:cxn modelId="{98A6FF87-60D1-4A43-9615-9BC9A47C786A}" srcId="{A9E9AA8C-66AE-4EC6-B4C8-6FFE1B643A52}" destId="{D179BB63-0964-4EBB-9B6A-70CF2DA93F72}" srcOrd="1" destOrd="0" parTransId="{5BFB1D60-0FCA-4B40-80B2-2D5437604CE3}" sibTransId="{CC7092C9-6C71-41DD-AD91-6DF627E4F2EF}"/>
    <dgm:cxn modelId="{67F82DF8-4DC4-44DF-A578-077BA18EB19F}" type="presOf" srcId="{295D59B6-47C7-4260-95CB-68A3486D3950}" destId="{EF091E1E-DD4A-4BCE-A893-F64B5F1F1FD5}" srcOrd="1" destOrd="0" presId="urn:microsoft.com/office/officeart/2005/8/layout/target3"/>
    <dgm:cxn modelId="{DE5D6D64-504A-40FE-B067-E77EBAFE65B0}" type="presOf" srcId="{565A45FB-13B7-410F-BB03-D1A021C297AB}" destId="{92236FCC-4DAE-433E-83EB-81EFBF23947D}" srcOrd="0" destOrd="0" presId="urn:microsoft.com/office/officeart/2005/8/layout/target3"/>
    <dgm:cxn modelId="{6ACA9C22-93E9-4F26-A55D-BDEB4F1AC257}" type="presOf" srcId="{ED11E49F-9560-4EC3-90AB-18977A32E033}" destId="{595C9559-5EF9-4895-83AD-6AA73ADE461E}" srcOrd="0" destOrd="0" presId="urn:microsoft.com/office/officeart/2005/8/layout/target3"/>
    <dgm:cxn modelId="{AF3F5E20-8761-435C-91E5-CEB640CCBB2D}" type="presOf" srcId="{D179BB63-0964-4EBB-9B6A-70CF2DA93F72}" destId="{C9010331-313F-448E-B9BC-9BB0FB39C6B0}" srcOrd="0" destOrd="0" presId="urn:microsoft.com/office/officeart/2005/8/layout/target3"/>
    <dgm:cxn modelId="{440D6E92-9480-45F5-8E50-3E07CE9E87AB}" type="presOf" srcId="{D179BB63-0964-4EBB-9B6A-70CF2DA93F72}" destId="{BC0FD88C-9FC3-471F-99C0-F1593AD40F38}" srcOrd="1" destOrd="0" presId="urn:microsoft.com/office/officeart/2005/8/layout/target3"/>
    <dgm:cxn modelId="{3EC09495-10BD-4227-92D2-B29B464E4B2D}" type="presOf" srcId="{A9E9AA8C-66AE-4EC6-B4C8-6FFE1B643A52}" destId="{8007B728-0926-4856-9245-F8C21664BB2B}" srcOrd="0" destOrd="0" presId="urn:microsoft.com/office/officeart/2005/8/layout/target3"/>
    <dgm:cxn modelId="{0F46B0F5-23F9-44DF-836D-77D83CA2FAF5}" type="presParOf" srcId="{8007B728-0926-4856-9245-F8C21664BB2B}" destId="{EA9D02C4-6D8A-4275-9A24-56958218B612}" srcOrd="0" destOrd="0" presId="urn:microsoft.com/office/officeart/2005/8/layout/target3"/>
    <dgm:cxn modelId="{F1CB9985-7B1B-42E2-B2FA-946C059C2D19}" type="presParOf" srcId="{8007B728-0926-4856-9245-F8C21664BB2B}" destId="{E018F76F-4337-47ED-8ACB-EF02B084D72B}" srcOrd="1" destOrd="0" presId="urn:microsoft.com/office/officeart/2005/8/layout/target3"/>
    <dgm:cxn modelId="{2EDC90BD-EA98-4ECC-8D5A-52487FED1B41}" type="presParOf" srcId="{8007B728-0926-4856-9245-F8C21664BB2B}" destId="{D1FC9490-FBC5-4285-94D6-F6A9FF0C0FCD}" srcOrd="2" destOrd="0" presId="urn:microsoft.com/office/officeart/2005/8/layout/target3"/>
    <dgm:cxn modelId="{86726223-EC09-4AC3-8CF5-2E3E3608A370}" type="presParOf" srcId="{8007B728-0926-4856-9245-F8C21664BB2B}" destId="{D70100A4-965E-4E82-BB0C-04BF6CCBA8EC}" srcOrd="3" destOrd="0" presId="urn:microsoft.com/office/officeart/2005/8/layout/target3"/>
    <dgm:cxn modelId="{0B3524B3-7692-40BE-9227-4D057F095221}" type="presParOf" srcId="{8007B728-0926-4856-9245-F8C21664BB2B}" destId="{E25009A5-2D9F-4244-BD71-7939AE342E73}" srcOrd="4" destOrd="0" presId="urn:microsoft.com/office/officeart/2005/8/layout/target3"/>
    <dgm:cxn modelId="{4B2B2787-094F-4221-8229-B3775AEC3043}" type="presParOf" srcId="{8007B728-0926-4856-9245-F8C21664BB2B}" destId="{C9010331-313F-448E-B9BC-9BB0FB39C6B0}" srcOrd="5" destOrd="0" presId="urn:microsoft.com/office/officeart/2005/8/layout/target3"/>
    <dgm:cxn modelId="{4B08670B-118A-4BDA-A4D3-37169AD43B94}" type="presParOf" srcId="{8007B728-0926-4856-9245-F8C21664BB2B}" destId="{AC60AD7A-0F6C-4724-A61C-1DE909244D9C}" srcOrd="6" destOrd="0" presId="urn:microsoft.com/office/officeart/2005/8/layout/target3"/>
    <dgm:cxn modelId="{11593EF8-290B-4501-8958-9A121E114B9E}" type="presParOf" srcId="{8007B728-0926-4856-9245-F8C21664BB2B}" destId="{DED88ED9-3F23-4FC6-8688-50224B7C9F87}" srcOrd="7" destOrd="0" presId="urn:microsoft.com/office/officeart/2005/8/layout/target3"/>
    <dgm:cxn modelId="{10D4691E-412A-4C73-BFEA-A161186DEF21}" type="presParOf" srcId="{8007B728-0926-4856-9245-F8C21664BB2B}" destId="{92236FCC-4DAE-433E-83EB-81EFBF23947D}" srcOrd="8" destOrd="0" presId="urn:microsoft.com/office/officeart/2005/8/layout/target3"/>
    <dgm:cxn modelId="{09967350-090E-4F47-B534-054A7BB70873}" type="presParOf" srcId="{8007B728-0926-4856-9245-F8C21664BB2B}" destId="{65BF1D2D-B760-4E7F-9C80-3D111F6FCE39}" srcOrd="9" destOrd="0" presId="urn:microsoft.com/office/officeart/2005/8/layout/target3"/>
    <dgm:cxn modelId="{5E335DDA-B655-4198-AA7D-12D945173185}" type="presParOf" srcId="{8007B728-0926-4856-9245-F8C21664BB2B}" destId="{0FEFC183-0659-4221-9707-E740A8334C63}" srcOrd="10" destOrd="0" presId="urn:microsoft.com/office/officeart/2005/8/layout/target3"/>
    <dgm:cxn modelId="{7FC2D8A1-5835-48EA-844D-A608946CDE19}" type="presParOf" srcId="{8007B728-0926-4856-9245-F8C21664BB2B}" destId="{595C9559-5EF9-4895-83AD-6AA73ADE461E}" srcOrd="11" destOrd="0" presId="urn:microsoft.com/office/officeart/2005/8/layout/target3"/>
    <dgm:cxn modelId="{05B6CFFC-C07F-4310-8977-D7C15FA37DA5}" type="presParOf" srcId="{8007B728-0926-4856-9245-F8C21664BB2B}" destId="{EF091E1E-DD4A-4BCE-A893-F64B5F1F1FD5}" srcOrd="12" destOrd="0" presId="urn:microsoft.com/office/officeart/2005/8/layout/target3"/>
    <dgm:cxn modelId="{368A71E4-BAAF-41D8-8E75-444264B263F3}" type="presParOf" srcId="{8007B728-0926-4856-9245-F8C21664BB2B}" destId="{BC0FD88C-9FC3-471F-99C0-F1593AD40F38}" srcOrd="13" destOrd="0" presId="urn:microsoft.com/office/officeart/2005/8/layout/target3"/>
    <dgm:cxn modelId="{8ACDE272-CB5E-48FF-BD12-794096A3AA52}" type="presParOf" srcId="{8007B728-0926-4856-9245-F8C21664BB2B}" destId="{687C2641-E2CD-40F3-9E48-366E49BD17D8}" srcOrd="14" destOrd="0" presId="urn:microsoft.com/office/officeart/2005/8/layout/target3"/>
    <dgm:cxn modelId="{4B64B5A7-192B-4A6A-BE90-2DBF470F9DC8}" type="presParOf" srcId="{8007B728-0926-4856-9245-F8C21664BB2B}" destId="{5BFED14C-6218-413D-9B57-44B765361A2E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E9D4DE-14E3-4715-9537-6CC39DE23FF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0BD24B0-53E1-486F-BF10-455A4606894B}">
      <dgm:prSet phldrT="[テキスト]"/>
      <dgm:spPr/>
      <dgm:t>
        <a:bodyPr/>
        <a:lstStyle/>
        <a:p>
          <a:r>
            <a:rPr kumimoji="1" lang="ja-JP" altLang="en-US" dirty="0" smtClean="0"/>
            <a:t>消費者指向</a:t>
          </a:r>
          <a:endParaRPr kumimoji="1" lang="ja-JP" altLang="en-US" dirty="0"/>
        </a:p>
      </dgm:t>
    </dgm:pt>
    <dgm:pt modelId="{1366056D-FEA2-4F3E-805A-98DC2A881AD4}" type="parTrans" cxnId="{CE92E885-638B-46A4-84C9-6C4872403589}">
      <dgm:prSet/>
      <dgm:spPr/>
      <dgm:t>
        <a:bodyPr/>
        <a:lstStyle/>
        <a:p>
          <a:endParaRPr kumimoji="1" lang="ja-JP" altLang="en-US"/>
        </a:p>
      </dgm:t>
    </dgm:pt>
    <dgm:pt modelId="{874D485D-EC77-48BB-A952-2C0DFB7B0295}" type="sibTrans" cxnId="{CE92E885-638B-46A4-84C9-6C4872403589}">
      <dgm:prSet/>
      <dgm:spPr/>
      <dgm:t>
        <a:bodyPr/>
        <a:lstStyle/>
        <a:p>
          <a:endParaRPr kumimoji="1" lang="ja-JP" altLang="en-US"/>
        </a:p>
      </dgm:t>
    </dgm:pt>
    <dgm:pt modelId="{31F8933B-EC79-42C5-A52E-9DAC88796C34}">
      <dgm:prSet phldrT="[テキスト]"/>
      <dgm:spPr/>
      <dgm:t>
        <a:bodyPr/>
        <a:lstStyle/>
        <a:p>
          <a:r>
            <a:rPr kumimoji="1" lang="ja-JP" altLang="en-US" dirty="0" smtClean="0"/>
            <a:t>営業戦略</a:t>
          </a:r>
          <a:endParaRPr kumimoji="1" lang="ja-JP" altLang="en-US" dirty="0"/>
        </a:p>
      </dgm:t>
    </dgm:pt>
    <dgm:pt modelId="{95200515-B6BD-45A4-A23A-2EF81B7253B6}" type="parTrans" cxnId="{51CC2172-7C09-44C8-A8B9-D69CA7E1480B}">
      <dgm:prSet/>
      <dgm:spPr/>
      <dgm:t>
        <a:bodyPr/>
        <a:lstStyle/>
        <a:p>
          <a:endParaRPr kumimoji="1" lang="ja-JP" altLang="en-US"/>
        </a:p>
      </dgm:t>
    </dgm:pt>
    <dgm:pt modelId="{C2CA6532-F372-4B37-AAFF-C84719E6C2A6}" type="sibTrans" cxnId="{51CC2172-7C09-44C8-A8B9-D69CA7E1480B}">
      <dgm:prSet/>
      <dgm:spPr/>
      <dgm:t>
        <a:bodyPr/>
        <a:lstStyle/>
        <a:p>
          <a:endParaRPr kumimoji="1" lang="ja-JP" altLang="en-US"/>
        </a:p>
      </dgm:t>
    </dgm:pt>
    <dgm:pt modelId="{53C6CEE0-5D15-4A23-8C1F-B5DFDCAA4861}">
      <dgm:prSet phldrT="[テキスト]"/>
      <dgm:spPr/>
      <dgm:t>
        <a:bodyPr/>
        <a:lstStyle/>
        <a:p>
          <a:r>
            <a:rPr kumimoji="1" lang="ja-JP" altLang="en-US" dirty="0" smtClean="0"/>
            <a:t>広告戦略</a:t>
          </a:r>
          <a:endParaRPr kumimoji="1" lang="ja-JP" altLang="en-US" dirty="0"/>
        </a:p>
      </dgm:t>
    </dgm:pt>
    <dgm:pt modelId="{504991F0-8858-4A43-B912-E5F9EE0FE7BD}" type="parTrans" cxnId="{FB921ABF-A910-4397-A216-D3C6A8B7E1FF}">
      <dgm:prSet/>
      <dgm:spPr/>
      <dgm:t>
        <a:bodyPr/>
        <a:lstStyle/>
        <a:p>
          <a:endParaRPr kumimoji="1" lang="ja-JP" altLang="en-US"/>
        </a:p>
      </dgm:t>
    </dgm:pt>
    <dgm:pt modelId="{0AB3A7E2-4860-4834-A7DB-1D3C3E7F218A}" type="sibTrans" cxnId="{FB921ABF-A910-4397-A216-D3C6A8B7E1FF}">
      <dgm:prSet/>
      <dgm:spPr/>
      <dgm:t>
        <a:bodyPr/>
        <a:lstStyle/>
        <a:p>
          <a:endParaRPr kumimoji="1" lang="ja-JP" altLang="en-US"/>
        </a:p>
      </dgm:t>
    </dgm:pt>
    <dgm:pt modelId="{7A73352B-7C0E-4486-8A58-7C7B7CCDF049}">
      <dgm:prSet phldrT="[テキスト]"/>
      <dgm:spPr/>
      <dgm:t>
        <a:bodyPr/>
        <a:lstStyle/>
        <a:p>
          <a:r>
            <a:rPr kumimoji="1" lang="ja-JP" altLang="en-US" dirty="0" smtClean="0"/>
            <a:t>販売価格を低く抑える</a:t>
          </a:r>
          <a:endParaRPr kumimoji="1" lang="ja-JP" altLang="en-US" dirty="0"/>
        </a:p>
      </dgm:t>
    </dgm:pt>
    <dgm:pt modelId="{CF7AA15D-35B5-46A2-BC61-8FB263058DE0}" type="parTrans" cxnId="{21183D28-4268-4CA0-B06E-6707B9231AD9}">
      <dgm:prSet/>
      <dgm:spPr/>
      <dgm:t>
        <a:bodyPr/>
        <a:lstStyle/>
        <a:p>
          <a:endParaRPr kumimoji="1" lang="ja-JP" altLang="en-US"/>
        </a:p>
      </dgm:t>
    </dgm:pt>
    <dgm:pt modelId="{645C1A0E-1481-47C8-8E10-87883BAD759A}" type="sibTrans" cxnId="{21183D28-4268-4CA0-B06E-6707B9231AD9}">
      <dgm:prSet/>
      <dgm:spPr/>
      <dgm:t>
        <a:bodyPr/>
        <a:lstStyle/>
        <a:p>
          <a:endParaRPr kumimoji="1" lang="ja-JP" altLang="en-US"/>
        </a:p>
      </dgm:t>
    </dgm:pt>
    <dgm:pt modelId="{C6B16A70-8047-418A-B167-EBCBE5A98AD3}">
      <dgm:prSet phldrT="[テキスト]"/>
      <dgm:spPr/>
      <dgm:t>
        <a:bodyPr/>
        <a:lstStyle/>
        <a:p>
          <a:pPr rtl="0"/>
          <a:r>
            <a:rPr kumimoji="1" lang="ja-JP" dirty="0" smtClean="0"/>
            <a:t>ガソリン車並みの台数を販売</a:t>
          </a:r>
          <a:endParaRPr kumimoji="1" lang="ja-JP" altLang="en-US" dirty="0"/>
        </a:p>
      </dgm:t>
    </dgm:pt>
    <dgm:pt modelId="{E5F51359-0270-4D2D-ABE8-49C16857756E}" type="parTrans" cxnId="{44A3F40A-695D-40EA-907D-3014686E6096}">
      <dgm:prSet/>
      <dgm:spPr/>
      <dgm:t>
        <a:bodyPr/>
        <a:lstStyle/>
        <a:p>
          <a:endParaRPr kumimoji="1" lang="ja-JP" altLang="en-US"/>
        </a:p>
      </dgm:t>
    </dgm:pt>
    <dgm:pt modelId="{1AEB36C1-E890-4E9D-B5C8-B209740B0603}" type="sibTrans" cxnId="{44A3F40A-695D-40EA-907D-3014686E6096}">
      <dgm:prSet/>
      <dgm:spPr/>
      <dgm:t>
        <a:bodyPr/>
        <a:lstStyle/>
        <a:p>
          <a:endParaRPr kumimoji="1" lang="ja-JP" altLang="en-US"/>
        </a:p>
      </dgm:t>
    </dgm:pt>
    <dgm:pt modelId="{A9067D9F-2151-4169-8E9D-64FE1B1CA8F9}">
      <dgm:prSet phldrT="[テキスト]"/>
      <dgm:spPr/>
      <dgm:t>
        <a:bodyPr/>
        <a:lstStyle/>
        <a:p>
          <a:pPr rtl="0"/>
          <a:r>
            <a:rPr kumimoji="1" lang="ja-JP" dirty="0" smtClean="0"/>
            <a:t>燃料電池車の普及を図る</a:t>
          </a:r>
          <a:endParaRPr kumimoji="1" lang="ja-JP" altLang="en-US" dirty="0"/>
        </a:p>
      </dgm:t>
    </dgm:pt>
    <dgm:pt modelId="{44DC8D87-7DB0-44DC-8926-4E6CD3063A4B}" type="parTrans" cxnId="{7BF3B1FD-F687-4E2F-93E4-F35E9E7909FC}">
      <dgm:prSet/>
      <dgm:spPr/>
      <dgm:t>
        <a:bodyPr/>
        <a:lstStyle/>
        <a:p>
          <a:endParaRPr kumimoji="1" lang="ja-JP" altLang="en-US"/>
        </a:p>
      </dgm:t>
    </dgm:pt>
    <dgm:pt modelId="{CF67C390-BE3A-4F6D-B48B-1A06645D5DF9}" type="sibTrans" cxnId="{7BF3B1FD-F687-4E2F-93E4-F35E9E7909FC}">
      <dgm:prSet/>
      <dgm:spPr/>
      <dgm:t>
        <a:bodyPr/>
        <a:lstStyle/>
        <a:p>
          <a:endParaRPr kumimoji="1" lang="ja-JP" altLang="en-US"/>
        </a:p>
      </dgm:t>
    </dgm:pt>
    <dgm:pt modelId="{7285DC0C-F019-4EFD-9DA2-0CB80148314F}" type="pres">
      <dgm:prSet presAssocID="{ABE9D4DE-14E3-4715-9537-6CC39DE23FF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567DB15-8716-4073-97D6-EEB7644607C5}" type="pres">
      <dgm:prSet presAssocID="{40BD24B0-53E1-486F-BF10-455A4606894B}" presName="parentLin" presStyleCnt="0"/>
      <dgm:spPr/>
    </dgm:pt>
    <dgm:pt modelId="{03C34208-05CF-4F32-A622-041241B8DA91}" type="pres">
      <dgm:prSet presAssocID="{40BD24B0-53E1-486F-BF10-455A4606894B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A1A3DC9B-770D-474F-81E3-EA2B5966A8C6}" type="pres">
      <dgm:prSet presAssocID="{40BD24B0-53E1-486F-BF10-455A4606894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DDB69BA-DCC7-4E3E-9F4B-07CBD642C70F}" type="pres">
      <dgm:prSet presAssocID="{40BD24B0-53E1-486F-BF10-455A4606894B}" presName="negativeSpace" presStyleCnt="0"/>
      <dgm:spPr/>
    </dgm:pt>
    <dgm:pt modelId="{7E681C9E-266F-4B12-BA79-791A8F93A5F8}" type="pres">
      <dgm:prSet presAssocID="{40BD24B0-53E1-486F-BF10-455A4606894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CF403B-4C3C-4C3E-9B9B-0E5B8B76616C}" type="pres">
      <dgm:prSet presAssocID="{874D485D-EC77-48BB-A952-2C0DFB7B0295}" presName="spaceBetweenRectangles" presStyleCnt="0"/>
      <dgm:spPr/>
    </dgm:pt>
    <dgm:pt modelId="{BFD43867-9E78-4F33-82B1-84E2EA4AB396}" type="pres">
      <dgm:prSet presAssocID="{31F8933B-EC79-42C5-A52E-9DAC88796C34}" presName="parentLin" presStyleCnt="0"/>
      <dgm:spPr/>
    </dgm:pt>
    <dgm:pt modelId="{94D84926-CC08-45D8-8996-B985A5551AC8}" type="pres">
      <dgm:prSet presAssocID="{31F8933B-EC79-42C5-A52E-9DAC88796C34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24ABC600-A5D9-4AB6-8977-821AE8F27078}" type="pres">
      <dgm:prSet presAssocID="{31F8933B-EC79-42C5-A52E-9DAC88796C3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80899C6-C461-4449-96D6-50E4294D24EE}" type="pres">
      <dgm:prSet presAssocID="{31F8933B-EC79-42C5-A52E-9DAC88796C34}" presName="negativeSpace" presStyleCnt="0"/>
      <dgm:spPr/>
    </dgm:pt>
    <dgm:pt modelId="{6F636670-996E-4868-9AAF-56F5A3C6AD85}" type="pres">
      <dgm:prSet presAssocID="{31F8933B-EC79-42C5-A52E-9DAC88796C34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8CF350F-206B-4235-828C-78E600CAC282}" type="pres">
      <dgm:prSet presAssocID="{C2CA6532-F372-4B37-AAFF-C84719E6C2A6}" presName="spaceBetweenRectangles" presStyleCnt="0"/>
      <dgm:spPr/>
    </dgm:pt>
    <dgm:pt modelId="{5D782D8F-44B5-40AF-BA42-AE98E861BAC6}" type="pres">
      <dgm:prSet presAssocID="{53C6CEE0-5D15-4A23-8C1F-B5DFDCAA4861}" presName="parentLin" presStyleCnt="0"/>
      <dgm:spPr/>
    </dgm:pt>
    <dgm:pt modelId="{A2B35CF6-E502-4784-8FD4-7DEA4998B48A}" type="pres">
      <dgm:prSet presAssocID="{53C6CEE0-5D15-4A23-8C1F-B5DFDCAA4861}" presName="parentLeftMargin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BBD1478B-68AC-411D-8FA9-2687FB8669E4}" type="pres">
      <dgm:prSet presAssocID="{53C6CEE0-5D15-4A23-8C1F-B5DFDCAA486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182E8F8-BB5C-4794-A66C-BC6B10DE7C2C}" type="pres">
      <dgm:prSet presAssocID="{53C6CEE0-5D15-4A23-8C1F-B5DFDCAA4861}" presName="negativeSpace" presStyleCnt="0"/>
      <dgm:spPr/>
    </dgm:pt>
    <dgm:pt modelId="{D2B758E9-9132-4A67-8FD3-EABA81D62B93}" type="pres">
      <dgm:prSet presAssocID="{53C6CEE0-5D15-4A23-8C1F-B5DFDCAA4861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8E98428-95D1-4388-BBF7-E3DFC7309C56}" type="presOf" srcId="{53C6CEE0-5D15-4A23-8C1F-B5DFDCAA4861}" destId="{BBD1478B-68AC-411D-8FA9-2687FB8669E4}" srcOrd="1" destOrd="0" presId="urn:microsoft.com/office/officeart/2005/8/layout/list1"/>
    <dgm:cxn modelId="{51CC2172-7C09-44C8-A8B9-D69CA7E1480B}" srcId="{ABE9D4DE-14E3-4715-9537-6CC39DE23FF9}" destId="{31F8933B-EC79-42C5-A52E-9DAC88796C34}" srcOrd="1" destOrd="0" parTransId="{95200515-B6BD-45A4-A23A-2EF81B7253B6}" sibTransId="{C2CA6532-F372-4B37-AAFF-C84719E6C2A6}"/>
    <dgm:cxn modelId="{FB921ABF-A910-4397-A216-D3C6A8B7E1FF}" srcId="{ABE9D4DE-14E3-4715-9537-6CC39DE23FF9}" destId="{53C6CEE0-5D15-4A23-8C1F-B5DFDCAA4861}" srcOrd="2" destOrd="0" parTransId="{504991F0-8858-4A43-B912-E5F9EE0FE7BD}" sibTransId="{0AB3A7E2-4860-4834-A7DB-1D3C3E7F218A}"/>
    <dgm:cxn modelId="{21183D28-4268-4CA0-B06E-6707B9231AD9}" srcId="{40BD24B0-53E1-486F-BF10-455A4606894B}" destId="{7A73352B-7C0E-4486-8A58-7C7B7CCDF049}" srcOrd="0" destOrd="0" parTransId="{CF7AA15D-35B5-46A2-BC61-8FB263058DE0}" sibTransId="{645C1A0E-1481-47C8-8E10-87883BAD759A}"/>
    <dgm:cxn modelId="{E20DD908-4DCB-4BBC-9055-451734BCD5CF}" type="presOf" srcId="{40BD24B0-53E1-486F-BF10-455A4606894B}" destId="{03C34208-05CF-4F32-A622-041241B8DA91}" srcOrd="0" destOrd="0" presId="urn:microsoft.com/office/officeart/2005/8/layout/list1"/>
    <dgm:cxn modelId="{7BF3B1FD-F687-4E2F-93E4-F35E9E7909FC}" srcId="{53C6CEE0-5D15-4A23-8C1F-B5DFDCAA4861}" destId="{A9067D9F-2151-4169-8E9D-64FE1B1CA8F9}" srcOrd="0" destOrd="0" parTransId="{44DC8D87-7DB0-44DC-8926-4E6CD3063A4B}" sibTransId="{CF67C390-BE3A-4F6D-B48B-1A06645D5DF9}"/>
    <dgm:cxn modelId="{44A3F40A-695D-40EA-907D-3014686E6096}" srcId="{31F8933B-EC79-42C5-A52E-9DAC88796C34}" destId="{C6B16A70-8047-418A-B167-EBCBE5A98AD3}" srcOrd="0" destOrd="0" parTransId="{E5F51359-0270-4D2D-ABE8-49C16857756E}" sibTransId="{1AEB36C1-E890-4E9D-B5C8-B209740B0603}"/>
    <dgm:cxn modelId="{2C247EB1-4FCE-4BB6-B00D-E77B854F704F}" type="presOf" srcId="{A9067D9F-2151-4169-8E9D-64FE1B1CA8F9}" destId="{D2B758E9-9132-4A67-8FD3-EABA81D62B93}" srcOrd="0" destOrd="0" presId="urn:microsoft.com/office/officeart/2005/8/layout/list1"/>
    <dgm:cxn modelId="{337A57F1-7401-4AAC-BC52-2F65C4FB5BDB}" type="presOf" srcId="{ABE9D4DE-14E3-4715-9537-6CC39DE23FF9}" destId="{7285DC0C-F019-4EFD-9DA2-0CB80148314F}" srcOrd="0" destOrd="0" presId="urn:microsoft.com/office/officeart/2005/8/layout/list1"/>
    <dgm:cxn modelId="{86D16648-C35D-43DC-8244-F31CC2F0E403}" type="presOf" srcId="{31F8933B-EC79-42C5-A52E-9DAC88796C34}" destId="{94D84926-CC08-45D8-8996-B985A5551AC8}" srcOrd="0" destOrd="0" presId="urn:microsoft.com/office/officeart/2005/8/layout/list1"/>
    <dgm:cxn modelId="{7B4FAE2E-3DA2-499C-BB1C-CCD1DE13C4A1}" type="presOf" srcId="{53C6CEE0-5D15-4A23-8C1F-B5DFDCAA4861}" destId="{A2B35CF6-E502-4784-8FD4-7DEA4998B48A}" srcOrd="0" destOrd="0" presId="urn:microsoft.com/office/officeart/2005/8/layout/list1"/>
    <dgm:cxn modelId="{F7692FFB-1DC8-4976-9277-323AEDF0D923}" type="presOf" srcId="{40BD24B0-53E1-486F-BF10-455A4606894B}" destId="{A1A3DC9B-770D-474F-81E3-EA2B5966A8C6}" srcOrd="1" destOrd="0" presId="urn:microsoft.com/office/officeart/2005/8/layout/list1"/>
    <dgm:cxn modelId="{BD7B237A-4705-45D2-84E3-A197EE87BA7F}" type="presOf" srcId="{31F8933B-EC79-42C5-A52E-9DAC88796C34}" destId="{24ABC600-A5D9-4AB6-8977-821AE8F27078}" srcOrd="1" destOrd="0" presId="urn:microsoft.com/office/officeart/2005/8/layout/list1"/>
    <dgm:cxn modelId="{C9F7D0F2-204F-4FA1-B8A4-473FC1FC5DE9}" type="presOf" srcId="{C6B16A70-8047-418A-B167-EBCBE5A98AD3}" destId="{6F636670-996E-4868-9AAF-56F5A3C6AD85}" srcOrd="0" destOrd="0" presId="urn:microsoft.com/office/officeart/2005/8/layout/list1"/>
    <dgm:cxn modelId="{CE92E885-638B-46A4-84C9-6C4872403589}" srcId="{ABE9D4DE-14E3-4715-9537-6CC39DE23FF9}" destId="{40BD24B0-53E1-486F-BF10-455A4606894B}" srcOrd="0" destOrd="0" parTransId="{1366056D-FEA2-4F3E-805A-98DC2A881AD4}" sibTransId="{874D485D-EC77-48BB-A952-2C0DFB7B0295}"/>
    <dgm:cxn modelId="{99D5B7DA-10B0-4553-BC4F-DDE45D62D714}" type="presOf" srcId="{7A73352B-7C0E-4486-8A58-7C7B7CCDF049}" destId="{7E681C9E-266F-4B12-BA79-791A8F93A5F8}" srcOrd="0" destOrd="0" presId="urn:microsoft.com/office/officeart/2005/8/layout/list1"/>
    <dgm:cxn modelId="{5C4C279F-6264-4F40-BEA1-C5D9722E8F93}" type="presParOf" srcId="{7285DC0C-F019-4EFD-9DA2-0CB80148314F}" destId="{5567DB15-8716-4073-97D6-EEB7644607C5}" srcOrd="0" destOrd="0" presId="urn:microsoft.com/office/officeart/2005/8/layout/list1"/>
    <dgm:cxn modelId="{4B711DEA-A2EC-4078-8BF5-DEC81A181580}" type="presParOf" srcId="{5567DB15-8716-4073-97D6-EEB7644607C5}" destId="{03C34208-05CF-4F32-A622-041241B8DA91}" srcOrd="0" destOrd="0" presId="urn:microsoft.com/office/officeart/2005/8/layout/list1"/>
    <dgm:cxn modelId="{09E4A4CC-BD95-4E1A-ADBC-C612E8ED03E4}" type="presParOf" srcId="{5567DB15-8716-4073-97D6-EEB7644607C5}" destId="{A1A3DC9B-770D-474F-81E3-EA2B5966A8C6}" srcOrd="1" destOrd="0" presId="urn:microsoft.com/office/officeart/2005/8/layout/list1"/>
    <dgm:cxn modelId="{2CA404B9-0288-48E7-B6F2-EAF8FB4046E3}" type="presParOf" srcId="{7285DC0C-F019-4EFD-9DA2-0CB80148314F}" destId="{0DDB69BA-DCC7-4E3E-9F4B-07CBD642C70F}" srcOrd="1" destOrd="0" presId="urn:microsoft.com/office/officeart/2005/8/layout/list1"/>
    <dgm:cxn modelId="{9ECE8EFC-B118-4EB8-B668-78D874C2C27F}" type="presParOf" srcId="{7285DC0C-F019-4EFD-9DA2-0CB80148314F}" destId="{7E681C9E-266F-4B12-BA79-791A8F93A5F8}" srcOrd="2" destOrd="0" presId="urn:microsoft.com/office/officeart/2005/8/layout/list1"/>
    <dgm:cxn modelId="{BE06E7FA-87E7-4299-88B1-336A71BC57B1}" type="presParOf" srcId="{7285DC0C-F019-4EFD-9DA2-0CB80148314F}" destId="{99CF403B-4C3C-4C3E-9B9B-0E5B8B76616C}" srcOrd="3" destOrd="0" presId="urn:microsoft.com/office/officeart/2005/8/layout/list1"/>
    <dgm:cxn modelId="{09D7C417-EA2D-4213-9287-C93CB2674E1A}" type="presParOf" srcId="{7285DC0C-F019-4EFD-9DA2-0CB80148314F}" destId="{BFD43867-9E78-4F33-82B1-84E2EA4AB396}" srcOrd="4" destOrd="0" presId="urn:microsoft.com/office/officeart/2005/8/layout/list1"/>
    <dgm:cxn modelId="{815445E1-3558-4B53-9624-26D048E4900A}" type="presParOf" srcId="{BFD43867-9E78-4F33-82B1-84E2EA4AB396}" destId="{94D84926-CC08-45D8-8996-B985A5551AC8}" srcOrd="0" destOrd="0" presId="urn:microsoft.com/office/officeart/2005/8/layout/list1"/>
    <dgm:cxn modelId="{66900C63-D3B5-4670-A49F-AB8D088161E1}" type="presParOf" srcId="{BFD43867-9E78-4F33-82B1-84E2EA4AB396}" destId="{24ABC600-A5D9-4AB6-8977-821AE8F27078}" srcOrd="1" destOrd="0" presId="urn:microsoft.com/office/officeart/2005/8/layout/list1"/>
    <dgm:cxn modelId="{0238A17E-8B5B-4A4B-86F9-833E16B6304B}" type="presParOf" srcId="{7285DC0C-F019-4EFD-9DA2-0CB80148314F}" destId="{280899C6-C461-4449-96D6-50E4294D24EE}" srcOrd="5" destOrd="0" presId="urn:microsoft.com/office/officeart/2005/8/layout/list1"/>
    <dgm:cxn modelId="{723032DC-1227-4313-92CE-198AF6F1E7D7}" type="presParOf" srcId="{7285DC0C-F019-4EFD-9DA2-0CB80148314F}" destId="{6F636670-996E-4868-9AAF-56F5A3C6AD85}" srcOrd="6" destOrd="0" presId="urn:microsoft.com/office/officeart/2005/8/layout/list1"/>
    <dgm:cxn modelId="{2EAB328E-C8A2-494A-B8A7-797336BEAF2F}" type="presParOf" srcId="{7285DC0C-F019-4EFD-9DA2-0CB80148314F}" destId="{98CF350F-206B-4235-828C-78E600CAC282}" srcOrd="7" destOrd="0" presId="urn:microsoft.com/office/officeart/2005/8/layout/list1"/>
    <dgm:cxn modelId="{00CCEF95-E50C-4D02-B887-875549E0EEE6}" type="presParOf" srcId="{7285DC0C-F019-4EFD-9DA2-0CB80148314F}" destId="{5D782D8F-44B5-40AF-BA42-AE98E861BAC6}" srcOrd="8" destOrd="0" presId="urn:microsoft.com/office/officeart/2005/8/layout/list1"/>
    <dgm:cxn modelId="{1C5D8004-1777-4DC2-9A4C-D61B8CAD3D73}" type="presParOf" srcId="{5D782D8F-44B5-40AF-BA42-AE98E861BAC6}" destId="{A2B35CF6-E502-4784-8FD4-7DEA4998B48A}" srcOrd="0" destOrd="0" presId="urn:microsoft.com/office/officeart/2005/8/layout/list1"/>
    <dgm:cxn modelId="{D1594E05-8A8C-411A-BF43-F61FA6774378}" type="presParOf" srcId="{5D782D8F-44B5-40AF-BA42-AE98E861BAC6}" destId="{BBD1478B-68AC-411D-8FA9-2687FB8669E4}" srcOrd="1" destOrd="0" presId="urn:microsoft.com/office/officeart/2005/8/layout/list1"/>
    <dgm:cxn modelId="{C09EFB33-2CDB-4DC9-847C-0DEF6526E4FB}" type="presParOf" srcId="{7285DC0C-F019-4EFD-9DA2-0CB80148314F}" destId="{C182E8F8-BB5C-4794-A66C-BC6B10DE7C2C}" srcOrd="9" destOrd="0" presId="urn:microsoft.com/office/officeart/2005/8/layout/list1"/>
    <dgm:cxn modelId="{A57556B7-61F8-4842-B55F-B8C898C5DF18}" type="presParOf" srcId="{7285DC0C-F019-4EFD-9DA2-0CB80148314F}" destId="{D2B758E9-9132-4A67-8FD3-EABA81D62B9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87B9D54-4F97-4F65-92E0-5E0985EAFF89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B5FAB305-6FE5-4679-95DE-4AA6B84A9A74}">
      <dgm:prSet/>
      <dgm:spPr/>
      <dgm:t>
        <a:bodyPr/>
        <a:lstStyle/>
        <a:p>
          <a:pPr rtl="0"/>
          <a:r>
            <a:rPr kumimoji="1" lang="ja-JP" smtClean="0"/>
            <a:t>販売価格を低く抑える</a:t>
          </a:r>
          <a:endParaRPr lang="ja-JP"/>
        </a:p>
      </dgm:t>
    </dgm:pt>
    <dgm:pt modelId="{920C7F31-2BB0-47F2-B5C9-B5B2FA008819}" type="parTrans" cxnId="{5C797216-39A8-4FF9-A897-1492DB03B4CA}">
      <dgm:prSet/>
      <dgm:spPr/>
      <dgm:t>
        <a:bodyPr/>
        <a:lstStyle/>
        <a:p>
          <a:endParaRPr kumimoji="1" lang="ja-JP" altLang="en-US"/>
        </a:p>
      </dgm:t>
    </dgm:pt>
    <dgm:pt modelId="{8C696178-CAF8-4205-8F9F-8B700A6D2CA2}" type="sibTrans" cxnId="{5C797216-39A8-4FF9-A897-1492DB03B4CA}">
      <dgm:prSet/>
      <dgm:spPr/>
      <dgm:t>
        <a:bodyPr/>
        <a:lstStyle/>
        <a:p>
          <a:endParaRPr kumimoji="1" lang="ja-JP" altLang="en-US"/>
        </a:p>
      </dgm:t>
    </dgm:pt>
    <dgm:pt modelId="{D403166E-770E-4638-A720-5AB89F8D7312}">
      <dgm:prSet/>
      <dgm:spPr/>
      <dgm:t>
        <a:bodyPr/>
        <a:lstStyle/>
        <a:p>
          <a:pPr rtl="0"/>
          <a:r>
            <a:rPr kumimoji="1" lang="ja-JP" smtClean="0"/>
            <a:t>ガソリン車並みの台数を販売</a:t>
          </a:r>
          <a:endParaRPr lang="ja-JP"/>
        </a:p>
      </dgm:t>
    </dgm:pt>
    <dgm:pt modelId="{41647978-4A9C-4F26-8362-BD65A1A594C5}" type="parTrans" cxnId="{3A1F4727-3A36-426F-A30B-516FE2861D66}">
      <dgm:prSet/>
      <dgm:spPr/>
      <dgm:t>
        <a:bodyPr/>
        <a:lstStyle/>
        <a:p>
          <a:endParaRPr kumimoji="1" lang="ja-JP" altLang="en-US"/>
        </a:p>
      </dgm:t>
    </dgm:pt>
    <dgm:pt modelId="{AD3FA060-F4DC-492A-BEE3-97CFED86AF15}" type="sibTrans" cxnId="{3A1F4727-3A36-426F-A30B-516FE2861D66}">
      <dgm:prSet/>
      <dgm:spPr/>
      <dgm:t>
        <a:bodyPr/>
        <a:lstStyle/>
        <a:p>
          <a:endParaRPr kumimoji="1" lang="ja-JP" altLang="en-US"/>
        </a:p>
      </dgm:t>
    </dgm:pt>
    <dgm:pt modelId="{53B63B60-5766-4503-B401-0C0B8C0E7C9D}">
      <dgm:prSet/>
      <dgm:spPr/>
      <dgm:t>
        <a:bodyPr/>
        <a:lstStyle/>
        <a:p>
          <a:pPr rtl="0"/>
          <a:r>
            <a:rPr kumimoji="1" lang="ja-JP" smtClean="0"/>
            <a:t>燃料電池車の普及を図る</a:t>
          </a:r>
          <a:endParaRPr lang="ja-JP"/>
        </a:p>
      </dgm:t>
    </dgm:pt>
    <dgm:pt modelId="{D0A6AE63-800A-47FF-BB37-4405EB76A1A3}" type="parTrans" cxnId="{4B204569-5B31-4DC9-BE33-701CF9832084}">
      <dgm:prSet/>
      <dgm:spPr/>
      <dgm:t>
        <a:bodyPr/>
        <a:lstStyle/>
        <a:p>
          <a:endParaRPr kumimoji="1" lang="ja-JP" altLang="en-US"/>
        </a:p>
      </dgm:t>
    </dgm:pt>
    <dgm:pt modelId="{0CA38E9C-76C1-407C-8A3E-4F29AD776916}" type="sibTrans" cxnId="{4B204569-5B31-4DC9-BE33-701CF9832084}">
      <dgm:prSet/>
      <dgm:spPr/>
      <dgm:t>
        <a:bodyPr/>
        <a:lstStyle/>
        <a:p>
          <a:endParaRPr kumimoji="1" lang="ja-JP" altLang="en-US"/>
        </a:p>
      </dgm:t>
    </dgm:pt>
    <dgm:pt modelId="{517C543D-919B-462A-8B9F-72DA88F39372}" type="pres">
      <dgm:prSet presAssocID="{D87B9D54-4F97-4F65-92E0-5E0985EAFF89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7C5AC977-404B-4B07-9ECB-A41728C1D10E}" type="pres">
      <dgm:prSet presAssocID="{D87B9D54-4F97-4F65-92E0-5E0985EAFF89}" presName="arrow" presStyleLbl="bgShp" presStyleIdx="0" presStyleCnt="1"/>
      <dgm:spPr/>
    </dgm:pt>
    <dgm:pt modelId="{622F2B1E-A549-4225-84D2-9ED8F4758DC2}" type="pres">
      <dgm:prSet presAssocID="{D87B9D54-4F97-4F65-92E0-5E0985EAFF89}" presName="linearProcess" presStyleCnt="0"/>
      <dgm:spPr/>
    </dgm:pt>
    <dgm:pt modelId="{E8B3CBB7-4B38-4950-A114-E291D4F89053}" type="pres">
      <dgm:prSet presAssocID="{B5FAB305-6FE5-4679-95DE-4AA6B84A9A74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F1FEF4-3942-48A8-AD50-9B521951218F}" type="pres">
      <dgm:prSet presAssocID="{8C696178-CAF8-4205-8F9F-8B700A6D2CA2}" presName="sibTrans" presStyleCnt="0"/>
      <dgm:spPr/>
    </dgm:pt>
    <dgm:pt modelId="{1A2276FD-4FCD-40F5-A30D-DC7DC1AC4F80}" type="pres">
      <dgm:prSet presAssocID="{D403166E-770E-4638-A720-5AB89F8D731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5DFC7CE-9B5A-4478-8752-3A17B0C5E7DE}" type="pres">
      <dgm:prSet presAssocID="{AD3FA060-F4DC-492A-BEE3-97CFED86AF15}" presName="sibTrans" presStyleCnt="0"/>
      <dgm:spPr/>
    </dgm:pt>
    <dgm:pt modelId="{C37BFBB6-3A11-4812-8C9D-938FF98BDC7F}" type="pres">
      <dgm:prSet presAssocID="{53B63B60-5766-4503-B401-0C0B8C0E7C9D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7C90B17-FB2C-4AD5-87C6-859D90B55064}" type="presOf" srcId="{D87B9D54-4F97-4F65-92E0-5E0985EAFF89}" destId="{517C543D-919B-462A-8B9F-72DA88F39372}" srcOrd="0" destOrd="0" presId="urn:microsoft.com/office/officeart/2005/8/layout/hProcess9"/>
    <dgm:cxn modelId="{4B204569-5B31-4DC9-BE33-701CF9832084}" srcId="{D87B9D54-4F97-4F65-92E0-5E0985EAFF89}" destId="{53B63B60-5766-4503-B401-0C0B8C0E7C9D}" srcOrd="2" destOrd="0" parTransId="{D0A6AE63-800A-47FF-BB37-4405EB76A1A3}" sibTransId="{0CA38E9C-76C1-407C-8A3E-4F29AD776916}"/>
    <dgm:cxn modelId="{19B3DE63-0625-4A65-A727-FCA77D4A9970}" type="presOf" srcId="{53B63B60-5766-4503-B401-0C0B8C0E7C9D}" destId="{C37BFBB6-3A11-4812-8C9D-938FF98BDC7F}" srcOrd="0" destOrd="0" presId="urn:microsoft.com/office/officeart/2005/8/layout/hProcess9"/>
    <dgm:cxn modelId="{0C8BBFDB-3DE5-4F4A-8507-0D3615A34C18}" type="presOf" srcId="{D403166E-770E-4638-A720-5AB89F8D7312}" destId="{1A2276FD-4FCD-40F5-A30D-DC7DC1AC4F80}" srcOrd="0" destOrd="0" presId="urn:microsoft.com/office/officeart/2005/8/layout/hProcess9"/>
    <dgm:cxn modelId="{3A1F4727-3A36-426F-A30B-516FE2861D66}" srcId="{D87B9D54-4F97-4F65-92E0-5E0985EAFF89}" destId="{D403166E-770E-4638-A720-5AB89F8D7312}" srcOrd="1" destOrd="0" parTransId="{41647978-4A9C-4F26-8362-BD65A1A594C5}" sibTransId="{AD3FA060-F4DC-492A-BEE3-97CFED86AF15}"/>
    <dgm:cxn modelId="{5C797216-39A8-4FF9-A897-1492DB03B4CA}" srcId="{D87B9D54-4F97-4F65-92E0-5E0985EAFF89}" destId="{B5FAB305-6FE5-4679-95DE-4AA6B84A9A74}" srcOrd="0" destOrd="0" parTransId="{920C7F31-2BB0-47F2-B5C9-B5B2FA008819}" sibTransId="{8C696178-CAF8-4205-8F9F-8B700A6D2CA2}"/>
    <dgm:cxn modelId="{4E758E51-B40D-404A-9DE5-5D136CD73C00}" type="presOf" srcId="{B5FAB305-6FE5-4679-95DE-4AA6B84A9A74}" destId="{E8B3CBB7-4B38-4950-A114-E291D4F89053}" srcOrd="0" destOrd="0" presId="urn:microsoft.com/office/officeart/2005/8/layout/hProcess9"/>
    <dgm:cxn modelId="{2E290144-830D-4EDC-8D1C-482FE9115394}" type="presParOf" srcId="{517C543D-919B-462A-8B9F-72DA88F39372}" destId="{7C5AC977-404B-4B07-9ECB-A41728C1D10E}" srcOrd="0" destOrd="0" presId="urn:microsoft.com/office/officeart/2005/8/layout/hProcess9"/>
    <dgm:cxn modelId="{BA32F78B-5035-4EF5-8BB3-2A4F256BA843}" type="presParOf" srcId="{517C543D-919B-462A-8B9F-72DA88F39372}" destId="{622F2B1E-A549-4225-84D2-9ED8F4758DC2}" srcOrd="1" destOrd="0" presId="urn:microsoft.com/office/officeart/2005/8/layout/hProcess9"/>
    <dgm:cxn modelId="{FB8A7CE3-4A6F-4169-BC40-A27B9538D39D}" type="presParOf" srcId="{622F2B1E-A549-4225-84D2-9ED8F4758DC2}" destId="{E8B3CBB7-4B38-4950-A114-E291D4F89053}" srcOrd="0" destOrd="0" presId="urn:microsoft.com/office/officeart/2005/8/layout/hProcess9"/>
    <dgm:cxn modelId="{BD5A976C-37D1-45C9-99B3-517CC398D1A9}" type="presParOf" srcId="{622F2B1E-A549-4225-84D2-9ED8F4758DC2}" destId="{3BF1FEF4-3942-48A8-AD50-9B521951218F}" srcOrd="1" destOrd="0" presId="urn:microsoft.com/office/officeart/2005/8/layout/hProcess9"/>
    <dgm:cxn modelId="{4D559256-DB84-4C5D-9CD5-1913819819ED}" type="presParOf" srcId="{622F2B1E-A549-4225-84D2-9ED8F4758DC2}" destId="{1A2276FD-4FCD-40F5-A30D-DC7DC1AC4F80}" srcOrd="2" destOrd="0" presId="urn:microsoft.com/office/officeart/2005/8/layout/hProcess9"/>
    <dgm:cxn modelId="{E48ECA53-112B-41C7-887F-DD74D0E0623A}" type="presParOf" srcId="{622F2B1E-A549-4225-84D2-9ED8F4758DC2}" destId="{55DFC7CE-9B5A-4478-8752-3A17B0C5E7DE}" srcOrd="3" destOrd="0" presId="urn:microsoft.com/office/officeart/2005/8/layout/hProcess9"/>
    <dgm:cxn modelId="{11662D85-44DD-4854-8A0D-CA43AE6B7BFF}" type="presParOf" srcId="{622F2B1E-A549-4225-84D2-9ED8F4758DC2}" destId="{C37BFBB6-3A11-4812-8C9D-938FF98BDC7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E7B9455-01DF-45CC-BD0D-39C50D707B9F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D32270F-0D51-4AE8-A86C-890019884E4E}">
      <dgm:prSet/>
      <dgm:spPr/>
      <dgm:t>
        <a:bodyPr/>
        <a:lstStyle/>
        <a:p>
          <a:pPr rtl="0"/>
          <a:r>
            <a:rPr kumimoji="1" lang="ja-JP" smtClean="0"/>
            <a:t>販売価格を低く抑える</a:t>
          </a:r>
          <a:endParaRPr lang="ja-JP"/>
        </a:p>
      </dgm:t>
    </dgm:pt>
    <dgm:pt modelId="{136CE027-D6CB-4DF1-9964-BF867A10927F}" type="parTrans" cxnId="{5822A180-142B-4F2F-AA43-952B873931E0}">
      <dgm:prSet/>
      <dgm:spPr/>
      <dgm:t>
        <a:bodyPr/>
        <a:lstStyle/>
        <a:p>
          <a:endParaRPr kumimoji="1" lang="ja-JP" altLang="en-US"/>
        </a:p>
      </dgm:t>
    </dgm:pt>
    <dgm:pt modelId="{A1C90799-B4F1-406B-A084-17614DE832C0}" type="sibTrans" cxnId="{5822A180-142B-4F2F-AA43-952B873931E0}">
      <dgm:prSet/>
      <dgm:spPr/>
      <dgm:t>
        <a:bodyPr/>
        <a:lstStyle/>
        <a:p>
          <a:endParaRPr kumimoji="1" lang="ja-JP" altLang="en-US"/>
        </a:p>
      </dgm:t>
    </dgm:pt>
    <dgm:pt modelId="{8E5FD47C-7B2F-4011-B06C-6C4060BD9A59}">
      <dgm:prSet/>
      <dgm:spPr/>
      <dgm:t>
        <a:bodyPr/>
        <a:lstStyle/>
        <a:p>
          <a:pPr rtl="0"/>
          <a:r>
            <a:rPr kumimoji="1" lang="ja-JP" smtClean="0"/>
            <a:t>ガソリン車並みの台数を販売</a:t>
          </a:r>
          <a:endParaRPr lang="ja-JP"/>
        </a:p>
      </dgm:t>
    </dgm:pt>
    <dgm:pt modelId="{49906E4C-0C03-4CD8-B1DC-3006C1AA9752}" type="parTrans" cxnId="{37EFC01A-48C6-4F4A-B406-A04D17570D3F}">
      <dgm:prSet/>
      <dgm:spPr/>
      <dgm:t>
        <a:bodyPr/>
        <a:lstStyle/>
        <a:p>
          <a:endParaRPr kumimoji="1" lang="ja-JP" altLang="en-US"/>
        </a:p>
      </dgm:t>
    </dgm:pt>
    <dgm:pt modelId="{6D4FA304-BBC5-4D3A-9764-15E9AB00682A}" type="sibTrans" cxnId="{37EFC01A-48C6-4F4A-B406-A04D17570D3F}">
      <dgm:prSet/>
      <dgm:spPr/>
      <dgm:t>
        <a:bodyPr/>
        <a:lstStyle/>
        <a:p>
          <a:endParaRPr kumimoji="1" lang="ja-JP" altLang="en-US"/>
        </a:p>
      </dgm:t>
    </dgm:pt>
    <dgm:pt modelId="{72E8AD38-C016-44F2-AA69-CB4A47513507}">
      <dgm:prSet/>
      <dgm:spPr/>
      <dgm:t>
        <a:bodyPr/>
        <a:lstStyle/>
        <a:p>
          <a:pPr rtl="0"/>
          <a:r>
            <a:rPr kumimoji="1" lang="ja-JP" smtClean="0"/>
            <a:t>燃料電池車の普及を図る</a:t>
          </a:r>
          <a:endParaRPr lang="ja-JP"/>
        </a:p>
      </dgm:t>
    </dgm:pt>
    <dgm:pt modelId="{D094068D-7570-43AE-B4CA-1A787551656F}" type="parTrans" cxnId="{2D00099E-7FC6-44D1-A16E-0503E925F97D}">
      <dgm:prSet/>
      <dgm:spPr/>
      <dgm:t>
        <a:bodyPr/>
        <a:lstStyle/>
        <a:p>
          <a:endParaRPr kumimoji="1" lang="ja-JP" altLang="en-US"/>
        </a:p>
      </dgm:t>
    </dgm:pt>
    <dgm:pt modelId="{BA1DAD06-EDC2-4AD9-81C3-692D7A586C9D}" type="sibTrans" cxnId="{2D00099E-7FC6-44D1-A16E-0503E925F97D}">
      <dgm:prSet/>
      <dgm:spPr/>
      <dgm:t>
        <a:bodyPr/>
        <a:lstStyle/>
        <a:p>
          <a:endParaRPr kumimoji="1" lang="ja-JP" altLang="en-US"/>
        </a:p>
      </dgm:t>
    </dgm:pt>
    <dgm:pt modelId="{DF5C55C1-E2AC-490E-8245-F12466450FB0}" type="pres">
      <dgm:prSet presAssocID="{5E7B9455-01DF-45CC-BD0D-39C50D707B9F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8DD73090-B497-431B-9051-1465FBE906A2}" type="pres">
      <dgm:prSet presAssocID="{5E7B9455-01DF-45CC-BD0D-39C50D707B9F}" presName="cycle" presStyleCnt="0"/>
      <dgm:spPr/>
    </dgm:pt>
    <dgm:pt modelId="{6477E5DD-94FA-412C-A393-1D1BFD70C691}" type="pres">
      <dgm:prSet presAssocID="{5E7B9455-01DF-45CC-BD0D-39C50D707B9F}" presName="centerShape" presStyleCnt="0"/>
      <dgm:spPr/>
    </dgm:pt>
    <dgm:pt modelId="{D0CAD398-9393-4A4C-B15C-633583472B50}" type="pres">
      <dgm:prSet presAssocID="{5E7B9455-01DF-45CC-BD0D-39C50D707B9F}" presName="connSite" presStyleLbl="node1" presStyleIdx="0" presStyleCnt="4"/>
      <dgm:spPr/>
    </dgm:pt>
    <dgm:pt modelId="{5F379BD1-553A-4B37-BFDA-0DA3E0665FB5}" type="pres">
      <dgm:prSet presAssocID="{5E7B9455-01DF-45CC-BD0D-39C50D707B9F}" presName="visible" presStyleLbl="node1" presStyleIdx="0" presStyleCnt="4"/>
      <dgm:spPr/>
    </dgm:pt>
    <dgm:pt modelId="{BC852707-BB34-4901-AE1D-8A0B3B141787}" type="pres">
      <dgm:prSet presAssocID="{136CE027-D6CB-4DF1-9964-BF867A10927F}" presName="Name25" presStyleLbl="parChTrans1D1" presStyleIdx="0" presStyleCnt="3"/>
      <dgm:spPr/>
      <dgm:t>
        <a:bodyPr/>
        <a:lstStyle/>
        <a:p>
          <a:endParaRPr kumimoji="1" lang="ja-JP" altLang="en-US"/>
        </a:p>
      </dgm:t>
    </dgm:pt>
    <dgm:pt modelId="{84EDFEE7-95B6-4976-A6BE-22F2AF1950F5}" type="pres">
      <dgm:prSet presAssocID="{4D32270F-0D51-4AE8-A86C-890019884E4E}" presName="node" presStyleCnt="0"/>
      <dgm:spPr/>
    </dgm:pt>
    <dgm:pt modelId="{35FAEE7C-26C9-4ECD-8251-94F4268F386B}" type="pres">
      <dgm:prSet presAssocID="{4D32270F-0D51-4AE8-A86C-890019884E4E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B4DC230-CE27-4C52-88F2-DE5FFEACA50D}" type="pres">
      <dgm:prSet presAssocID="{4D32270F-0D51-4AE8-A86C-890019884E4E}" presName="childNode" presStyleLbl="revTx" presStyleIdx="0" presStyleCnt="0">
        <dgm:presLayoutVars>
          <dgm:bulletEnabled val="1"/>
        </dgm:presLayoutVars>
      </dgm:prSet>
      <dgm:spPr/>
    </dgm:pt>
    <dgm:pt modelId="{96AF8F95-76D7-43DA-8F20-CE509DA6474B}" type="pres">
      <dgm:prSet presAssocID="{49906E4C-0C03-4CD8-B1DC-3006C1AA9752}" presName="Name25" presStyleLbl="parChTrans1D1" presStyleIdx="1" presStyleCnt="3"/>
      <dgm:spPr/>
      <dgm:t>
        <a:bodyPr/>
        <a:lstStyle/>
        <a:p>
          <a:endParaRPr kumimoji="1" lang="ja-JP" altLang="en-US"/>
        </a:p>
      </dgm:t>
    </dgm:pt>
    <dgm:pt modelId="{DE4374A9-7C97-4516-92B9-936C73A7BE70}" type="pres">
      <dgm:prSet presAssocID="{8E5FD47C-7B2F-4011-B06C-6C4060BD9A59}" presName="node" presStyleCnt="0"/>
      <dgm:spPr/>
    </dgm:pt>
    <dgm:pt modelId="{C24537A5-34C7-4DE3-A6F4-206805E5CA15}" type="pres">
      <dgm:prSet presAssocID="{8E5FD47C-7B2F-4011-B06C-6C4060BD9A59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6A1436E-A991-4E00-ADD4-70A2B34B819C}" type="pres">
      <dgm:prSet presAssocID="{8E5FD47C-7B2F-4011-B06C-6C4060BD9A59}" presName="childNode" presStyleLbl="revTx" presStyleIdx="0" presStyleCnt="0">
        <dgm:presLayoutVars>
          <dgm:bulletEnabled val="1"/>
        </dgm:presLayoutVars>
      </dgm:prSet>
      <dgm:spPr/>
    </dgm:pt>
    <dgm:pt modelId="{4EF0605D-7F01-4978-AB21-A29F19094504}" type="pres">
      <dgm:prSet presAssocID="{D094068D-7570-43AE-B4CA-1A787551656F}" presName="Name25" presStyleLbl="parChTrans1D1" presStyleIdx="2" presStyleCnt="3"/>
      <dgm:spPr/>
      <dgm:t>
        <a:bodyPr/>
        <a:lstStyle/>
        <a:p>
          <a:endParaRPr kumimoji="1" lang="ja-JP" altLang="en-US"/>
        </a:p>
      </dgm:t>
    </dgm:pt>
    <dgm:pt modelId="{658E3894-B887-4EDD-8912-A57E15E71937}" type="pres">
      <dgm:prSet presAssocID="{72E8AD38-C016-44F2-AA69-CB4A47513507}" presName="node" presStyleCnt="0"/>
      <dgm:spPr/>
    </dgm:pt>
    <dgm:pt modelId="{0007FB14-C9B5-4A3E-A726-056AFE4649A8}" type="pres">
      <dgm:prSet presAssocID="{72E8AD38-C016-44F2-AA69-CB4A47513507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3A3BDF6-1B02-4394-A46D-DC5BB9ED1505}" type="pres">
      <dgm:prSet presAssocID="{72E8AD38-C016-44F2-AA69-CB4A47513507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73E6A373-BE7F-4F69-844C-FA119DE9BE84}" type="presOf" srcId="{72E8AD38-C016-44F2-AA69-CB4A47513507}" destId="{0007FB14-C9B5-4A3E-A726-056AFE4649A8}" srcOrd="0" destOrd="0" presId="urn:microsoft.com/office/officeart/2005/8/layout/radial2"/>
    <dgm:cxn modelId="{EEB14DEE-1B0F-4590-9569-49D1FCC2158B}" type="presOf" srcId="{49906E4C-0C03-4CD8-B1DC-3006C1AA9752}" destId="{96AF8F95-76D7-43DA-8F20-CE509DA6474B}" srcOrd="0" destOrd="0" presId="urn:microsoft.com/office/officeart/2005/8/layout/radial2"/>
    <dgm:cxn modelId="{F2AC8AC6-BBA8-4B2F-B7AF-E1B664162421}" type="presOf" srcId="{D094068D-7570-43AE-B4CA-1A787551656F}" destId="{4EF0605D-7F01-4978-AB21-A29F19094504}" srcOrd="0" destOrd="0" presId="urn:microsoft.com/office/officeart/2005/8/layout/radial2"/>
    <dgm:cxn modelId="{173DC8DE-D4F3-4719-8621-DCE98A071BC5}" type="presOf" srcId="{136CE027-D6CB-4DF1-9964-BF867A10927F}" destId="{BC852707-BB34-4901-AE1D-8A0B3B141787}" srcOrd="0" destOrd="0" presId="urn:microsoft.com/office/officeart/2005/8/layout/radial2"/>
    <dgm:cxn modelId="{5822A180-142B-4F2F-AA43-952B873931E0}" srcId="{5E7B9455-01DF-45CC-BD0D-39C50D707B9F}" destId="{4D32270F-0D51-4AE8-A86C-890019884E4E}" srcOrd="0" destOrd="0" parTransId="{136CE027-D6CB-4DF1-9964-BF867A10927F}" sibTransId="{A1C90799-B4F1-406B-A084-17614DE832C0}"/>
    <dgm:cxn modelId="{C7C809DD-C5A6-4504-930A-9F7EC27D8DDE}" type="presOf" srcId="{8E5FD47C-7B2F-4011-B06C-6C4060BD9A59}" destId="{C24537A5-34C7-4DE3-A6F4-206805E5CA15}" srcOrd="0" destOrd="0" presId="urn:microsoft.com/office/officeart/2005/8/layout/radial2"/>
    <dgm:cxn modelId="{18CA6529-91DC-4F4C-89EF-D3F8023F808F}" type="presOf" srcId="{5E7B9455-01DF-45CC-BD0D-39C50D707B9F}" destId="{DF5C55C1-E2AC-490E-8245-F12466450FB0}" srcOrd="0" destOrd="0" presId="urn:microsoft.com/office/officeart/2005/8/layout/radial2"/>
    <dgm:cxn modelId="{37EFC01A-48C6-4F4A-B406-A04D17570D3F}" srcId="{5E7B9455-01DF-45CC-BD0D-39C50D707B9F}" destId="{8E5FD47C-7B2F-4011-B06C-6C4060BD9A59}" srcOrd="1" destOrd="0" parTransId="{49906E4C-0C03-4CD8-B1DC-3006C1AA9752}" sibTransId="{6D4FA304-BBC5-4D3A-9764-15E9AB00682A}"/>
    <dgm:cxn modelId="{0B948205-3EBD-45A8-88E9-9A43E7E324BD}" type="presOf" srcId="{4D32270F-0D51-4AE8-A86C-890019884E4E}" destId="{35FAEE7C-26C9-4ECD-8251-94F4268F386B}" srcOrd="0" destOrd="0" presId="urn:microsoft.com/office/officeart/2005/8/layout/radial2"/>
    <dgm:cxn modelId="{2D00099E-7FC6-44D1-A16E-0503E925F97D}" srcId="{5E7B9455-01DF-45CC-BD0D-39C50D707B9F}" destId="{72E8AD38-C016-44F2-AA69-CB4A47513507}" srcOrd="2" destOrd="0" parTransId="{D094068D-7570-43AE-B4CA-1A787551656F}" sibTransId="{BA1DAD06-EDC2-4AD9-81C3-692D7A586C9D}"/>
    <dgm:cxn modelId="{6F18AC90-3AEC-4AAB-A104-E2BDDDE28BC7}" type="presParOf" srcId="{DF5C55C1-E2AC-490E-8245-F12466450FB0}" destId="{8DD73090-B497-431B-9051-1465FBE906A2}" srcOrd="0" destOrd="0" presId="urn:microsoft.com/office/officeart/2005/8/layout/radial2"/>
    <dgm:cxn modelId="{5A112672-010B-4E92-996C-980AB34BCC8B}" type="presParOf" srcId="{8DD73090-B497-431B-9051-1465FBE906A2}" destId="{6477E5DD-94FA-412C-A393-1D1BFD70C691}" srcOrd="0" destOrd="0" presId="urn:microsoft.com/office/officeart/2005/8/layout/radial2"/>
    <dgm:cxn modelId="{740B2CF3-0FFB-46E1-B41D-FA8BFC2E58A3}" type="presParOf" srcId="{6477E5DD-94FA-412C-A393-1D1BFD70C691}" destId="{D0CAD398-9393-4A4C-B15C-633583472B50}" srcOrd="0" destOrd="0" presId="urn:microsoft.com/office/officeart/2005/8/layout/radial2"/>
    <dgm:cxn modelId="{D64E6C63-09F3-4482-B339-EF4CF728EE0C}" type="presParOf" srcId="{6477E5DD-94FA-412C-A393-1D1BFD70C691}" destId="{5F379BD1-553A-4B37-BFDA-0DA3E0665FB5}" srcOrd="1" destOrd="0" presId="urn:microsoft.com/office/officeart/2005/8/layout/radial2"/>
    <dgm:cxn modelId="{7EDFEA91-1CDF-414F-AF5E-D89939F39676}" type="presParOf" srcId="{8DD73090-B497-431B-9051-1465FBE906A2}" destId="{BC852707-BB34-4901-AE1D-8A0B3B141787}" srcOrd="1" destOrd="0" presId="urn:microsoft.com/office/officeart/2005/8/layout/radial2"/>
    <dgm:cxn modelId="{95C60086-A502-4CCD-B5F1-6C72D40E7089}" type="presParOf" srcId="{8DD73090-B497-431B-9051-1465FBE906A2}" destId="{84EDFEE7-95B6-4976-A6BE-22F2AF1950F5}" srcOrd="2" destOrd="0" presId="urn:microsoft.com/office/officeart/2005/8/layout/radial2"/>
    <dgm:cxn modelId="{0CF80AA0-4729-4B21-969B-7D47C6373F48}" type="presParOf" srcId="{84EDFEE7-95B6-4976-A6BE-22F2AF1950F5}" destId="{35FAEE7C-26C9-4ECD-8251-94F4268F386B}" srcOrd="0" destOrd="0" presId="urn:microsoft.com/office/officeart/2005/8/layout/radial2"/>
    <dgm:cxn modelId="{0031730A-4E9B-4BC9-9139-4377A6C30336}" type="presParOf" srcId="{84EDFEE7-95B6-4976-A6BE-22F2AF1950F5}" destId="{AB4DC230-CE27-4C52-88F2-DE5FFEACA50D}" srcOrd="1" destOrd="0" presId="urn:microsoft.com/office/officeart/2005/8/layout/radial2"/>
    <dgm:cxn modelId="{B2DD82C1-1650-4F41-8B97-C0B40CF19620}" type="presParOf" srcId="{8DD73090-B497-431B-9051-1465FBE906A2}" destId="{96AF8F95-76D7-43DA-8F20-CE509DA6474B}" srcOrd="3" destOrd="0" presId="urn:microsoft.com/office/officeart/2005/8/layout/radial2"/>
    <dgm:cxn modelId="{E75B20CD-1073-4B5A-937B-49F8031D7132}" type="presParOf" srcId="{8DD73090-B497-431B-9051-1465FBE906A2}" destId="{DE4374A9-7C97-4516-92B9-936C73A7BE70}" srcOrd="4" destOrd="0" presId="urn:microsoft.com/office/officeart/2005/8/layout/radial2"/>
    <dgm:cxn modelId="{A4ADD3AA-839F-4EE7-8743-E6E3FACDD6FC}" type="presParOf" srcId="{DE4374A9-7C97-4516-92B9-936C73A7BE70}" destId="{C24537A5-34C7-4DE3-A6F4-206805E5CA15}" srcOrd="0" destOrd="0" presId="urn:microsoft.com/office/officeart/2005/8/layout/radial2"/>
    <dgm:cxn modelId="{6CEC7C30-20CA-4036-8DD9-E209FDA74B90}" type="presParOf" srcId="{DE4374A9-7C97-4516-92B9-936C73A7BE70}" destId="{46A1436E-A991-4E00-ADD4-70A2B34B819C}" srcOrd="1" destOrd="0" presId="urn:microsoft.com/office/officeart/2005/8/layout/radial2"/>
    <dgm:cxn modelId="{7F256879-07D8-44E7-A27D-C0F62D40CCBC}" type="presParOf" srcId="{8DD73090-B497-431B-9051-1465FBE906A2}" destId="{4EF0605D-7F01-4978-AB21-A29F19094504}" srcOrd="5" destOrd="0" presId="urn:microsoft.com/office/officeart/2005/8/layout/radial2"/>
    <dgm:cxn modelId="{B9A7DE2B-90A6-43AB-BCF0-2FD1BD288CA6}" type="presParOf" srcId="{8DD73090-B497-431B-9051-1465FBE906A2}" destId="{658E3894-B887-4EDD-8912-A57E15E71937}" srcOrd="6" destOrd="0" presId="urn:microsoft.com/office/officeart/2005/8/layout/radial2"/>
    <dgm:cxn modelId="{65529E11-CDDE-41C4-83B8-1C3C7702E86F}" type="presParOf" srcId="{658E3894-B887-4EDD-8912-A57E15E71937}" destId="{0007FB14-C9B5-4A3E-A726-056AFE4649A8}" srcOrd="0" destOrd="0" presId="urn:microsoft.com/office/officeart/2005/8/layout/radial2"/>
    <dgm:cxn modelId="{513AC6C1-4FED-4C53-AF6E-AB3E1BFECDCE}" type="presParOf" srcId="{658E3894-B887-4EDD-8912-A57E15E71937}" destId="{F3A3BDF6-1B02-4394-A46D-DC5BB9ED1505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B1D372F-6286-4E4A-A229-A951F5941B8D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6FE0F4C8-9133-4880-B538-7E188B78DAB5}">
      <dgm:prSet/>
      <dgm:spPr/>
      <dgm:t>
        <a:bodyPr/>
        <a:lstStyle/>
        <a:p>
          <a:pPr rtl="0"/>
          <a:r>
            <a:rPr kumimoji="1" lang="ja-JP" smtClean="0"/>
            <a:t>販売価格を低く抑える</a:t>
          </a:r>
          <a:endParaRPr lang="ja-JP"/>
        </a:p>
      </dgm:t>
    </dgm:pt>
    <dgm:pt modelId="{A51C73FE-1D1D-4498-90A4-8593DF5DBF03}" type="parTrans" cxnId="{3DB2F642-BB7B-4168-8EF7-474BA3920959}">
      <dgm:prSet/>
      <dgm:spPr/>
      <dgm:t>
        <a:bodyPr/>
        <a:lstStyle/>
        <a:p>
          <a:endParaRPr kumimoji="1" lang="ja-JP" altLang="en-US"/>
        </a:p>
      </dgm:t>
    </dgm:pt>
    <dgm:pt modelId="{42CB31C4-D3DB-47EE-A63B-D6010ABD0DE6}" type="sibTrans" cxnId="{3DB2F642-BB7B-4168-8EF7-474BA3920959}">
      <dgm:prSet/>
      <dgm:spPr/>
      <dgm:t>
        <a:bodyPr/>
        <a:lstStyle/>
        <a:p>
          <a:endParaRPr kumimoji="1" lang="ja-JP" altLang="en-US"/>
        </a:p>
      </dgm:t>
    </dgm:pt>
    <dgm:pt modelId="{F673736F-130E-4DE2-A50D-290D19213957}">
      <dgm:prSet/>
      <dgm:spPr/>
      <dgm:t>
        <a:bodyPr/>
        <a:lstStyle/>
        <a:p>
          <a:pPr rtl="0"/>
          <a:r>
            <a:rPr kumimoji="1" lang="ja-JP" smtClean="0"/>
            <a:t>ガソリン車並みの台数を販売</a:t>
          </a:r>
          <a:endParaRPr lang="ja-JP"/>
        </a:p>
      </dgm:t>
    </dgm:pt>
    <dgm:pt modelId="{75597CA3-F172-4FF6-9A39-694C61F7250E}" type="parTrans" cxnId="{466C4AF1-E21C-4AAB-A3BF-AD03EC2243D5}">
      <dgm:prSet/>
      <dgm:spPr/>
      <dgm:t>
        <a:bodyPr/>
        <a:lstStyle/>
        <a:p>
          <a:endParaRPr kumimoji="1" lang="ja-JP" altLang="en-US"/>
        </a:p>
      </dgm:t>
    </dgm:pt>
    <dgm:pt modelId="{881C072C-19AB-4913-A4A1-3AFB76C32432}" type="sibTrans" cxnId="{466C4AF1-E21C-4AAB-A3BF-AD03EC2243D5}">
      <dgm:prSet/>
      <dgm:spPr/>
      <dgm:t>
        <a:bodyPr/>
        <a:lstStyle/>
        <a:p>
          <a:endParaRPr kumimoji="1" lang="ja-JP" altLang="en-US"/>
        </a:p>
      </dgm:t>
    </dgm:pt>
    <dgm:pt modelId="{B78EE4CC-DD18-473A-871C-CE0E67398B16}">
      <dgm:prSet/>
      <dgm:spPr/>
      <dgm:t>
        <a:bodyPr/>
        <a:lstStyle/>
        <a:p>
          <a:pPr rtl="0"/>
          <a:r>
            <a:rPr kumimoji="1" lang="ja-JP" smtClean="0"/>
            <a:t>燃料電池車の普及を図る</a:t>
          </a:r>
          <a:endParaRPr lang="ja-JP"/>
        </a:p>
      </dgm:t>
    </dgm:pt>
    <dgm:pt modelId="{5A821238-A620-41A1-AFE5-33C5442B0853}" type="parTrans" cxnId="{17120A6A-ED62-44D8-9951-3CA357DC594C}">
      <dgm:prSet/>
      <dgm:spPr/>
      <dgm:t>
        <a:bodyPr/>
        <a:lstStyle/>
        <a:p>
          <a:endParaRPr kumimoji="1" lang="ja-JP" altLang="en-US"/>
        </a:p>
      </dgm:t>
    </dgm:pt>
    <dgm:pt modelId="{380EC2A2-7F4A-4850-B1CA-3BCF37799EC6}" type="sibTrans" cxnId="{17120A6A-ED62-44D8-9951-3CA357DC594C}">
      <dgm:prSet/>
      <dgm:spPr/>
      <dgm:t>
        <a:bodyPr/>
        <a:lstStyle/>
        <a:p>
          <a:endParaRPr kumimoji="1" lang="ja-JP" altLang="en-US"/>
        </a:p>
      </dgm:t>
    </dgm:pt>
    <dgm:pt modelId="{E8F7119C-99DC-441C-8039-FF86065B7183}" type="pres">
      <dgm:prSet presAssocID="{EB1D372F-6286-4E4A-A229-A951F5941B8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4227B72-23DC-436C-A3A4-DA3A2C957D7F}" type="pres">
      <dgm:prSet presAssocID="{EB1D372F-6286-4E4A-A229-A951F5941B8D}" presName="arrow" presStyleLbl="bgShp" presStyleIdx="0" presStyleCnt="1"/>
      <dgm:spPr/>
    </dgm:pt>
    <dgm:pt modelId="{4D0708DB-0DB3-4310-8C02-15CDBD12AA85}" type="pres">
      <dgm:prSet presAssocID="{EB1D372F-6286-4E4A-A229-A951F5941B8D}" presName="points" presStyleCnt="0"/>
      <dgm:spPr/>
    </dgm:pt>
    <dgm:pt modelId="{DA356FE1-8578-4CBA-B12A-27F4DAF02053}" type="pres">
      <dgm:prSet presAssocID="{6FE0F4C8-9133-4880-B538-7E188B78DAB5}" presName="compositeA" presStyleCnt="0"/>
      <dgm:spPr/>
    </dgm:pt>
    <dgm:pt modelId="{BAC96800-4C1D-44F3-81FB-42D323B91BF0}" type="pres">
      <dgm:prSet presAssocID="{6FE0F4C8-9133-4880-B538-7E188B78DAB5}" presName="text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78EDFC6-75AC-43B0-AC60-4168C6C6D1D9}" type="pres">
      <dgm:prSet presAssocID="{6FE0F4C8-9133-4880-B538-7E188B78DAB5}" presName="circleA" presStyleLbl="node1" presStyleIdx="0" presStyleCnt="3"/>
      <dgm:spPr/>
    </dgm:pt>
    <dgm:pt modelId="{E38FF9E7-C85B-492F-8759-6943BFCBA1C1}" type="pres">
      <dgm:prSet presAssocID="{6FE0F4C8-9133-4880-B538-7E188B78DAB5}" presName="spaceA" presStyleCnt="0"/>
      <dgm:spPr/>
    </dgm:pt>
    <dgm:pt modelId="{3FCC3435-41D3-4404-B335-CCF5B9DB6741}" type="pres">
      <dgm:prSet presAssocID="{42CB31C4-D3DB-47EE-A63B-D6010ABD0DE6}" presName="space" presStyleCnt="0"/>
      <dgm:spPr/>
    </dgm:pt>
    <dgm:pt modelId="{CA9B5511-2195-4BCD-A2A5-B5A95C56B242}" type="pres">
      <dgm:prSet presAssocID="{F673736F-130E-4DE2-A50D-290D19213957}" presName="compositeB" presStyleCnt="0"/>
      <dgm:spPr/>
    </dgm:pt>
    <dgm:pt modelId="{0D5D2391-D2CE-43B1-9850-CB1C43739F72}" type="pres">
      <dgm:prSet presAssocID="{F673736F-130E-4DE2-A50D-290D19213957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B98C57-95E1-408A-BCB8-3D9C39DB3D67}" type="pres">
      <dgm:prSet presAssocID="{F673736F-130E-4DE2-A50D-290D19213957}" presName="circleB" presStyleLbl="node1" presStyleIdx="1" presStyleCnt="3"/>
      <dgm:spPr/>
    </dgm:pt>
    <dgm:pt modelId="{03423E0C-4DEA-4D7C-9D2F-672E3D91C668}" type="pres">
      <dgm:prSet presAssocID="{F673736F-130E-4DE2-A50D-290D19213957}" presName="spaceB" presStyleCnt="0"/>
      <dgm:spPr/>
    </dgm:pt>
    <dgm:pt modelId="{A43507E0-E329-421E-A47D-A27CA3ACD6E6}" type="pres">
      <dgm:prSet presAssocID="{881C072C-19AB-4913-A4A1-3AFB76C32432}" presName="space" presStyleCnt="0"/>
      <dgm:spPr/>
    </dgm:pt>
    <dgm:pt modelId="{3FB3B0B3-9993-4222-97A5-317739003C3D}" type="pres">
      <dgm:prSet presAssocID="{B78EE4CC-DD18-473A-871C-CE0E67398B16}" presName="compositeA" presStyleCnt="0"/>
      <dgm:spPr/>
    </dgm:pt>
    <dgm:pt modelId="{33CA1715-C937-4529-AE6F-BCE8EE6C5E3C}" type="pres">
      <dgm:prSet presAssocID="{B78EE4CC-DD18-473A-871C-CE0E67398B16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5837AF8-CA3C-47D6-95DA-AA3776F695FC}" type="pres">
      <dgm:prSet presAssocID="{B78EE4CC-DD18-473A-871C-CE0E67398B16}" presName="circleA" presStyleLbl="node1" presStyleIdx="2" presStyleCnt="3"/>
      <dgm:spPr/>
    </dgm:pt>
    <dgm:pt modelId="{841EFF63-5A5D-4749-B7D0-5EF296B30214}" type="pres">
      <dgm:prSet presAssocID="{B78EE4CC-DD18-473A-871C-CE0E67398B16}" presName="spaceA" presStyleCnt="0"/>
      <dgm:spPr/>
    </dgm:pt>
  </dgm:ptLst>
  <dgm:cxnLst>
    <dgm:cxn modelId="{214311F8-3746-4B52-B8B6-BB6BDF4DEFE9}" type="presOf" srcId="{F673736F-130E-4DE2-A50D-290D19213957}" destId="{0D5D2391-D2CE-43B1-9850-CB1C43739F72}" srcOrd="0" destOrd="0" presId="urn:microsoft.com/office/officeart/2005/8/layout/hProcess11"/>
    <dgm:cxn modelId="{466C4AF1-E21C-4AAB-A3BF-AD03EC2243D5}" srcId="{EB1D372F-6286-4E4A-A229-A951F5941B8D}" destId="{F673736F-130E-4DE2-A50D-290D19213957}" srcOrd="1" destOrd="0" parTransId="{75597CA3-F172-4FF6-9A39-694C61F7250E}" sibTransId="{881C072C-19AB-4913-A4A1-3AFB76C32432}"/>
    <dgm:cxn modelId="{3DB2F642-BB7B-4168-8EF7-474BA3920959}" srcId="{EB1D372F-6286-4E4A-A229-A951F5941B8D}" destId="{6FE0F4C8-9133-4880-B538-7E188B78DAB5}" srcOrd="0" destOrd="0" parTransId="{A51C73FE-1D1D-4498-90A4-8593DF5DBF03}" sibTransId="{42CB31C4-D3DB-47EE-A63B-D6010ABD0DE6}"/>
    <dgm:cxn modelId="{17120A6A-ED62-44D8-9951-3CA357DC594C}" srcId="{EB1D372F-6286-4E4A-A229-A951F5941B8D}" destId="{B78EE4CC-DD18-473A-871C-CE0E67398B16}" srcOrd="2" destOrd="0" parTransId="{5A821238-A620-41A1-AFE5-33C5442B0853}" sibTransId="{380EC2A2-7F4A-4850-B1CA-3BCF37799EC6}"/>
    <dgm:cxn modelId="{33CB55E3-305B-4595-AD0F-924533EB95BC}" type="presOf" srcId="{EB1D372F-6286-4E4A-A229-A951F5941B8D}" destId="{E8F7119C-99DC-441C-8039-FF86065B7183}" srcOrd="0" destOrd="0" presId="urn:microsoft.com/office/officeart/2005/8/layout/hProcess11"/>
    <dgm:cxn modelId="{3D48A2FF-3D7C-42C9-8041-23119F8C4A2E}" type="presOf" srcId="{B78EE4CC-DD18-473A-871C-CE0E67398B16}" destId="{33CA1715-C937-4529-AE6F-BCE8EE6C5E3C}" srcOrd="0" destOrd="0" presId="urn:microsoft.com/office/officeart/2005/8/layout/hProcess11"/>
    <dgm:cxn modelId="{B1C40173-67FC-44BA-801C-04A10A4C11AD}" type="presOf" srcId="{6FE0F4C8-9133-4880-B538-7E188B78DAB5}" destId="{BAC96800-4C1D-44F3-81FB-42D323B91BF0}" srcOrd="0" destOrd="0" presId="urn:microsoft.com/office/officeart/2005/8/layout/hProcess11"/>
    <dgm:cxn modelId="{B013185D-4AAC-4AEA-ABB1-E2C87B72A04A}" type="presParOf" srcId="{E8F7119C-99DC-441C-8039-FF86065B7183}" destId="{A4227B72-23DC-436C-A3A4-DA3A2C957D7F}" srcOrd="0" destOrd="0" presId="urn:microsoft.com/office/officeart/2005/8/layout/hProcess11"/>
    <dgm:cxn modelId="{D675CD30-38F2-4402-9A21-3B9B6E0FEB9F}" type="presParOf" srcId="{E8F7119C-99DC-441C-8039-FF86065B7183}" destId="{4D0708DB-0DB3-4310-8C02-15CDBD12AA85}" srcOrd="1" destOrd="0" presId="urn:microsoft.com/office/officeart/2005/8/layout/hProcess11"/>
    <dgm:cxn modelId="{2B15721E-1068-4D26-A734-D7B4BCFDF6AC}" type="presParOf" srcId="{4D0708DB-0DB3-4310-8C02-15CDBD12AA85}" destId="{DA356FE1-8578-4CBA-B12A-27F4DAF02053}" srcOrd="0" destOrd="0" presId="urn:microsoft.com/office/officeart/2005/8/layout/hProcess11"/>
    <dgm:cxn modelId="{0B3DFB9D-9E77-493C-A0C7-18B5EAFC88F1}" type="presParOf" srcId="{DA356FE1-8578-4CBA-B12A-27F4DAF02053}" destId="{BAC96800-4C1D-44F3-81FB-42D323B91BF0}" srcOrd="0" destOrd="0" presId="urn:microsoft.com/office/officeart/2005/8/layout/hProcess11"/>
    <dgm:cxn modelId="{A979A2D0-48FA-404C-9EAD-55C10A2D15FB}" type="presParOf" srcId="{DA356FE1-8578-4CBA-B12A-27F4DAF02053}" destId="{978EDFC6-75AC-43B0-AC60-4168C6C6D1D9}" srcOrd="1" destOrd="0" presId="urn:microsoft.com/office/officeart/2005/8/layout/hProcess11"/>
    <dgm:cxn modelId="{A38DDCE3-7183-4EE9-8727-76BFCEFDA354}" type="presParOf" srcId="{DA356FE1-8578-4CBA-B12A-27F4DAF02053}" destId="{E38FF9E7-C85B-492F-8759-6943BFCBA1C1}" srcOrd="2" destOrd="0" presId="urn:microsoft.com/office/officeart/2005/8/layout/hProcess11"/>
    <dgm:cxn modelId="{E4C2660B-E14D-4B3E-8A7F-0036F9102D42}" type="presParOf" srcId="{4D0708DB-0DB3-4310-8C02-15CDBD12AA85}" destId="{3FCC3435-41D3-4404-B335-CCF5B9DB6741}" srcOrd="1" destOrd="0" presId="urn:microsoft.com/office/officeart/2005/8/layout/hProcess11"/>
    <dgm:cxn modelId="{4C6B9698-EC18-47B2-B849-912CF5D8763B}" type="presParOf" srcId="{4D0708DB-0DB3-4310-8C02-15CDBD12AA85}" destId="{CA9B5511-2195-4BCD-A2A5-B5A95C56B242}" srcOrd="2" destOrd="0" presId="urn:microsoft.com/office/officeart/2005/8/layout/hProcess11"/>
    <dgm:cxn modelId="{DF26B688-1210-453C-AD69-1954E61A04A6}" type="presParOf" srcId="{CA9B5511-2195-4BCD-A2A5-B5A95C56B242}" destId="{0D5D2391-D2CE-43B1-9850-CB1C43739F72}" srcOrd="0" destOrd="0" presId="urn:microsoft.com/office/officeart/2005/8/layout/hProcess11"/>
    <dgm:cxn modelId="{F07C905C-B2EC-4297-9FB1-D26829168501}" type="presParOf" srcId="{CA9B5511-2195-4BCD-A2A5-B5A95C56B242}" destId="{76B98C57-95E1-408A-BCB8-3D9C39DB3D67}" srcOrd="1" destOrd="0" presId="urn:microsoft.com/office/officeart/2005/8/layout/hProcess11"/>
    <dgm:cxn modelId="{E770BFE9-80D9-4E4D-AB34-C9DFB5AB8F20}" type="presParOf" srcId="{CA9B5511-2195-4BCD-A2A5-B5A95C56B242}" destId="{03423E0C-4DEA-4D7C-9D2F-672E3D91C668}" srcOrd="2" destOrd="0" presId="urn:microsoft.com/office/officeart/2005/8/layout/hProcess11"/>
    <dgm:cxn modelId="{0E4A0FDB-5E24-4458-8A85-B7B2C8F30773}" type="presParOf" srcId="{4D0708DB-0DB3-4310-8C02-15CDBD12AA85}" destId="{A43507E0-E329-421E-A47D-A27CA3ACD6E6}" srcOrd="3" destOrd="0" presId="urn:microsoft.com/office/officeart/2005/8/layout/hProcess11"/>
    <dgm:cxn modelId="{19604AF5-077A-40A3-922D-6B473E232EB1}" type="presParOf" srcId="{4D0708DB-0DB3-4310-8C02-15CDBD12AA85}" destId="{3FB3B0B3-9993-4222-97A5-317739003C3D}" srcOrd="4" destOrd="0" presId="urn:microsoft.com/office/officeart/2005/8/layout/hProcess11"/>
    <dgm:cxn modelId="{3B94F306-8C40-4BAF-AFD8-DF39298976A5}" type="presParOf" srcId="{3FB3B0B3-9993-4222-97A5-317739003C3D}" destId="{33CA1715-C937-4529-AE6F-BCE8EE6C5E3C}" srcOrd="0" destOrd="0" presId="urn:microsoft.com/office/officeart/2005/8/layout/hProcess11"/>
    <dgm:cxn modelId="{FC3F3D36-D475-4552-A6B1-97361210C07C}" type="presParOf" srcId="{3FB3B0B3-9993-4222-97A5-317739003C3D}" destId="{B5837AF8-CA3C-47D6-95DA-AA3776F695FC}" srcOrd="1" destOrd="0" presId="urn:microsoft.com/office/officeart/2005/8/layout/hProcess11"/>
    <dgm:cxn modelId="{1126E299-F8C5-496F-A7AB-D95FD9F72039}" type="presParOf" srcId="{3FB3B0B3-9993-4222-97A5-317739003C3D}" destId="{841EFF63-5A5D-4749-B7D0-5EF296B30214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7EF5A61-F9E1-400F-80A6-C162B26065C4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A12C2E2-F2C5-4306-93C9-63B7A705FDCC}">
      <dgm:prSet/>
      <dgm:spPr/>
      <dgm:t>
        <a:bodyPr/>
        <a:lstStyle/>
        <a:p>
          <a:pPr rtl="0"/>
          <a:r>
            <a:rPr kumimoji="1" lang="ja-JP" dirty="0" smtClean="0"/>
            <a:t>販売価格を低く抑える</a:t>
          </a:r>
          <a:endParaRPr lang="ja-JP" dirty="0"/>
        </a:p>
      </dgm:t>
    </dgm:pt>
    <dgm:pt modelId="{BCDB0E78-988B-4E18-8B24-435992421533}" type="parTrans" cxnId="{36CF7048-8B3D-487A-B62C-994BDB7E4D21}">
      <dgm:prSet/>
      <dgm:spPr/>
      <dgm:t>
        <a:bodyPr/>
        <a:lstStyle/>
        <a:p>
          <a:endParaRPr kumimoji="1" lang="ja-JP" altLang="en-US"/>
        </a:p>
      </dgm:t>
    </dgm:pt>
    <dgm:pt modelId="{D6CC8252-4ECD-4ECF-A3F6-B6C222834747}" type="sibTrans" cxnId="{36CF7048-8B3D-487A-B62C-994BDB7E4D21}">
      <dgm:prSet/>
      <dgm:spPr/>
      <dgm:t>
        <a:bodyPr/>
        <a:lstStyle/>
        <a:p>
          <a:endParaRPr kumimoji="1" lang="ja-JP" altLang="en-US"/>
        </a:p>
      </dgm:t>
    </dgm:pt>
    <dgm:pt modelId="{8BA7F29F-184E-41F2-A7D8-4A1EA8F21F1A}">
      <dgm:prSet/>
      <dgm:spPr/>
      <dgm:t>
        <a:bodyPr/>
        <a:lstStyle/>
        <a:p>
          <a:pPr rtl="0"/>
          <a:r>
            <a:rPr kumimoji="1" lang="ja-JP" smtClean="0"/>
            <a:t>ガソリン車並みの台数を販売</a:t>
          </a:r>
          <a:endParaRPr lang="ja-JP"/>
        </a:p>
      </dgm:t>
    </dgm:pt>
    <dgm:pt modelId="{77D01D9B-EACC-4C82-9665-DF54E04939E5}" type="parTrans" cxnId="{9532A847-8742-4000-88E1-CE6C36FA1262}">
      <dgm:prSet/>
      <dgm:spPr/>
      <dgm:t>
        <a:bodyPr/>
        <a:lstStyle/>
        <a:p>
          <a:endParaRPr kumimoji="1" lang="ja-JP" altLang="en-US"/>
        </a:p>
      </dgm:t>
    </dgm:pt>
    <dgm:pt modelId="{2FDBB9AF-2759-4062-BF9E-C9580A8DBF89}" type="sibTrans" cxnId="{9532A847-8742-4000-88E1-CE6C36FA1262}">
      <dgm:prSet/>
      <dgm:spPr/>
      <dgm:t>
        <a:bodyPr/>
        <a:lstStyle/>
        <a:p>
          <a:endParaRPr kumimoji="1" lang="ja-JP" altLang="en-US"/>
        </a:p>
      </dgm:t>
    </dgm:pt>
    <dgm:pt modelId="{578B58D4-B551-4122-AD46-B1BCF594F589}">
      <dgm:prSet/>
      <dgm:spPr/>
      <dgm:t>
        <a:bodyPr/>
        <a:lstStyle/>
        <a:p>
          <a:pPr rtl="0"/>
          <a:r>
            <a:rPr kumimoji="1" lang="ja-JP" smtClean="0"/>
            <a:t>燃料電池車の普及を図る</a:t>
          </a:r>
          <a:endParaRPr lang="ja-JP"/>
        </a:p>
      </dgm:t>
    </dgm:pt>
    <dgm:pt modelId="{6031953D-78FA-4BB4-B73A-0DBEBF6E4D83}" type="parTrans" cxnId="{535C5693-8E94-4162-9765-11F11B2F2CBD}">
      <dgm:prSet/>
      <dgm:spPr/>
      <dgm:t>
        <a:bodyPr/>
        <a:lstStyle/>
        <a:p>
          <a:endParaRPr kumimoji="1" lang="ja-JP" altLang="en-US"/>
        </a:p>
      </dgm:t>
    </dgm:pt>
    <dgm:pt modelId="{83808094-AF0A-417B-9F4C-110759EB4F65}" type="sibTrans" cxnId="{535C5693-8E94-4162-9765-11F11B2F2CBD}">
      <dgm:prSet/>
      <dgm:spPr/>
      <dgm:t>
        <a:bodyPr/>
        <a:lstStyle/>
        <a:p>
          <a:endParaRPr kumimoji="1" lang="ja-JP" altLang="en-US"/>
        </a:p>
      </dgm:t>
    </dgm:pt>
    <dgm:pt modelId="{D3806100-A4CC-4A7C-8DD7-7F10C355C94D}" type="pres">
      <dgm:prSet presAssocID="{D7EF5A61-F9E1-400F-80A6-C162B26065C4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89E61963-2846-4935-842D-FF6ED1C9D957}" type="pres">
      <dgm:prSet presAssocID="{D7EF5A61-F9E1-400F-80A6-C162B26065C4}" presName="pyramid" presStyleLbl="node1" presStyleIdx="0" presStyleCnt="1"/>
      <dgm:spPr/>
    </dgm:pt>
    <dgm:pt modelId="{5522484E-6487-4A83-9C7A-8C0F579F1DF5}" type="pres">
      <dgm:prSet presAssocID="{D7EF5A61-F9E1-400F-80A6-C162B26065C4}" presName="theList" presStyleCnt="0"/>
      <dgm:spPr/>
    </dgm:pt>
    <dgm:pt modelId="{5324374A-81DF-44BF-80FB-43CE32A4FD0F}" type="pres">
      <dgm:prSet presAssocID="{4A12C2E2-F2C5-4306-93C9-63B7A705FDCC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88DC212-87BF-485A-AEAC-0823B7062AEE}" type="pres">
      <dgm:prSet presAssocID="{4A12C2E2-F2C5-4306-93C9-63B7A705FDCC}" presName="aSpace" presStyleCnt="0"/>
      <dgm:spPr/>
    </dgm:pt>
    <dgm:pt modelId="{86D2FA6B-421B-4018-AACD-B0D59B7EF226}" type="pres">
      <dgm:prSet presAssocID="{8BA7F29F-184E-41F2-A7D8-4A1EA8F21F1A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6851E50-3389-47A6-8634-C125DD97AE93}" type="pres">
      <dgm:prSet presAssocID="{8BA7F29F-184E-41F2-A7D8-4A1EA8F21F1A}" presName="aSpace" presStyleCnt="0"/>
      <dgm:spPr/>
    </dgm:pt>
    <dgm:pt modelId="{5CA719D0-0E62-4966-AC2B-F99018844CDE}" type="pres">
      <dgm:prSet presAssocID="{578B58D4-B551-4122-AD46-B1BCF594F589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611BBE4-D88A-49CB-96C3-9E8B275C5351}" type="pres">
      <dgm:prSet presAssocID="{578B58D4-B551-4122-AD46-B1BCF594F589}" presName="aSpace" presStyleCnt="0"/>
      <dgm:spPr/>
    </dgm:pt>
  </dgm:ptLst>
  <dgm:cxnLst>
    <dgm:cxn modelId="{9532A847-8742-4000-88E1-CE6C36FA1262}" srcId="{D7EF5A61-F9E1-400F-80A6-C162B26065C4}" destId="{8BA7F29F-184E-41F2-A7D8-4A1EA8F21F1A}" srcOrd="1" destOrd="0" parTransId="{77D01D9B-EACC-4C82-9665-DF54E04939E5}" sibTransId="{2FDBB9AF-2759-4062-BF9E-C9580A8DBF89}"/>
    <dgm:cxn modelId="{F2D5FA08-2F2C-4A4F-BCD4-81E349774372}" type="presOf" srcId="{D7EF5A61-F9E1-400F-80A6-C162B26065C4}" destId="{D3806100-A4CC-4A7C-8DD7-7F10C355C94D}" srcOrd="0" destOrd="0" presId="urn:microsoft.com/office/officeart/2005/8/layout/pyramid2"/>
    <dgm:cxn modelId="{F3C9099C-749C-49CA-BBE5-2215E62DB380}" type="presOf" srcId="{8BA7F29F-184E-41F2-A7D8-4A1EA8F21F1A}" destId="{86D2FA6B-421B-4018-AACD-B0D59B7EF226}" srcOrd="0" destOrd="0" presId="urn:microsoft.com/office/officeart/2005/8/layout/pyramid2"/>
    <dgm:cxn modelId="{535C5693-8E94-4162-9765-11F11B2F2CBD}" srcId="{D7EF5A61-F9E1-400F-80A6-C162B26065C4}" destId="{578B58D4-B551-4122-AD46-B1BCF594F589}" srcOrd="2" destOrd="0" parTransId="{6031953D-78FA-4BB4-B73A-0DBEBF6E4D83}" sibTransId="{83808094-AF0A-417B-9F4C-110759EB4F65}"/>
    <dgm:cxn modelId="{F1B84E64-77A3-4E3B-9751-56DDECF4AEE0}" type="presOf" srcId="{4A12C2E2-F2C5-4306-93C9-63B7A705FDCC}" destId="{5324374A-81DF-44BF-80FB-43CE32A4FD0F}" srcOrd="0" destOrd="0" presId="urn:microsoft.com/office/officeart/2005/8/layout/pyramid2"/>
    <dgm:cxn modelId="{36CF7048-8B3D-487A-B62C-994BDB7E4D21}" srcId="{D7EF5A61-F9E1-400F-80A6-C162B26065C4}" destId="{4A12C2E2-F2C5-4306-93C9-63B7A705FDCC}" srcOrd="0" destOrd="0" parTransId="{BCDB0E78-988B-4E18-8B24-435992421533}" sibTransId="{D6CC8252-4ECD-4ECF-A3F6-B6C222834747}"/>
    <dgm:cxn modelId="{7FA23F48-ACBC-4E72-A038-13F0E2A6E63D}" type="presOf" srcId="{578B58D4-B551-4122-AD46-B1BCF594F589}" destId="{5CA719D0-0E62-4966-AC2B-F99018844CDE}" srcOrd="0" destOrd="0" presId="urn:microsoft.com/office/officeart/2005/8/layout/pyramid2"/>
    <dgm:cxn modelId="{2CD52361-BC8C-44E0-87B9-519CA8D54F99}" type="presParOf" srcId="{D3806100-A4CC-4A7C-8DD7-7F10C355C94D}" destId="{89E61963-2846-4935-842D-FF6ED1C9D957}" srcOrd="0" destOrd="0" presId="urn:microsoft.com/office/officeart/2005/8/layout/pyramid2"/>
    <dgm:cxn modelId="{6F96E1C5-E875-45F8-AA06-200849146D44}" type="presParOf" srcId="{D3806100-A4CC-4A7C-8DD7-7F10C355C94D}" destId="{5522484E-6487-4A83-9C7A-8C0F579F1DF5}" srcOrd="1" destOrd="0" presId="urn:microsoft.com/office/officeart/2005/8/layout/pyramid2"/>
    <dgm:cxn modelId="{04BF313D-072B-4107-A4E7-F46617E6232C}" type="presParOf" srcId="{5522484E-6487-4A83-9C7A-8C0F579F1DF5}" destId="{5324374A-81DF-44BF-80FB-43CE32A4FD0F}" srcOrd="0" destOrd="0" presId="urn:microsoft.com/office/officeart/2005/8/layout/pyramid2"/>
    <dgm:cxn modelId="{B877A744-FDE5-46C8-88C3-E0B821E1048D}" type="presParOf" srcId="{5522484E-6487-4A83-9C7A-8C0F579F1DF5}" destId="{588DC212-87BF-485A-AEAC-0823B7062AEE}" srcOrd="1" destOrd="0" presId="urn:microsoft.com/office/officeart/2005/8/layout/pyramid2"/>
    <dgm:cxn modelId="{9B65F271-58F0-464C-A9E4-FE929AE14D6A}" type="presParOf" srcId="{5522484E-6487-4A83-9C7A-8C0F579F1DF5}" destId="{86D2FA6B-421B-4018-AACD-B0D59B7EF226}" srcOrd="2" destOrd="0" presId="urn:microsoft.com/office/officeart/2005/8/layout/pyramid2"/>
    <dgm:cxn modelId="{6D5AC97D-787E-4A65-808B-A33524C6DDC6}" type="presParOf" srcId="{5522484E-6487-4A83-9C7A-8C0F579F1DF5}" destId="{06851E50-3389-47A6-8634-C125DD97AE93}" srcOrd="3" destOrd="0" presId="urn:microsoft.com/office/officeart/2005/8/layout/pyramid2"/>
    <dgm:cxn modelId="{1794D10B-65D1-4527-BA83-2DDC22767E97}" type="presParOf" srcId="{5522484E-6487-4A83-9C7A-8C0F579F1DF5}" destId="{5CA719D0-0E62-4966-AC2B-F99018844CDE}" srcOrd="4" destOrd="0" presId="urn:microsoft.com/office/officeart/2005/8/layout/pyramid2"/>
    <dgm:cxn modelId="{FA052491-0880-457E-BBB2-66F169427E44}" type="presParOf" srcId="{5522484E-6487-4A83-9C7A-8C0F579F1DF5}" destId="{7611BBE4-D88A-49CB-96C3-9E8B275C5351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A40A85-5EF4-4436-8D60-E7225F551E37}">
      <dsp:nvSpPr>
        <dsp:cNvPr id="0" name=""/>
        <dsp:cNvSpPr/>
      </dsp:nvSpPr>
      <dsp:spPr>
        <a:xfrm>
          <a:off x="1727" y="0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販売価格を低く抑える</a:t>
          </a:r>
          <a:endParaRPr lang="ja-JP" sz="3000" kern="1200"/>
        </a:p>
      </dsp:txBody>
      <dsp:txXfrm>
        <a:off x="1727" y="1810385"/>
        <a:ext cx="2688282" cy="1810385"/>
      </dsp:txXfrm>
    </dsp:sp>
    <dsp:sp modelId="{22A02F8B-2491-4228-957A-3AE102248877}">
      <dsp:nvSpPr>
        <dsp:cNvPr id="0" name=""/>
        <dsp:cNvSpPr/>
      </dsp:nvSpPr>
      <dsp:spPr>
        <a:xfrm>
          <a:off x="592296" y="271557"/>
          <a:ext cx="1507145" cy="1507145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9399DD-E945-4956-9037-5FC6CFF74DFB}">
      <dsp:nvSpPr>
        <dsp:cNvPr id="0" name=""/>
        <dsp:cNvSpPr/>
      </dsp:nvSpPr>
      <dsp:spPr>
        <a:xfrm>
          <a:off x="2770658" y="0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dirty="0" smtClean="0"/>
            <a:t>ガソリン車並みの台数を販売</a:t>
          </a:r>
          <a:endParaRPr lang="ja-JP" sz="3000" kern="1200" dirty="0"/>
        </a:p>
      </dsp:txBody>
      <dsp:txXfrm>
        <a:off x="2770658" y="1810385"/>
        <a:ext cx="2688282" cy="1810385"/>
      </dsp:txXfrm>
    </dsp:sp>
    <dsp:sp modelId="{513999EE-86D8-47B9-B1DB-837E06970233}">
      <dsp:nvSpPr>
        <dsp:cNvPr id="0" name=""/>
        <dsp:cNvSpPr/>
      </dsp:nvSpPr>
      <dsp:spPr>
        <a:xfrm>
          <a:off x="3361227" y="271557"/>
          <a:ext cx="1507145" cy="1507145"/>
        </a:xfrm>
        <a:prstGeom prst="ellipse">
          <a:avLst/>
        </a:prstGeom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A2CF67-9F2F-4510-B5FD-160EF3BFB1C3}">
      <dsp:nvSpPr>
        <dsp:cNvPr id="0" name=""/>
        <dsp:cNvSpPr/>
      </dsp:nvSpPr>
      <dsp:spPr>
        <a:xfrm>
          <a:off x="5539589" y="0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dirty="0" smtClean="0"/>
            <a:t>燃料電池車の普及を図る</a:t>
          </a:r>
          <a:endParaRPr lang="ja-JP" sz="3000" kern="1200" dirty="0"/>
        </a:p>
      </dsp:txBody>
      <dsp:txXfrm>
        <a:off x="5539589" y="1810385"/>
        <a:ext cx="2688282" cy="1810385"/>
      </dsp:txXfrm>
    </dsp:sp>
    <dsp:sp modelId="{D93B029F-425B-468D-A5E8-C01742FD0317}">
      <dsp:nvSpPr>
        <dsp:cNvPr id="0" name=""/>
        <dsp:cNvSpPr/>
      </dsp:nvSpPr>
      <dsp:spPr>
        <a:xfrm>
          <a:off x="6130158" y="271557"/>
          <a:ext cx="1507145" cy="1507145"/>
        </a:xfrm>
        <a:prstGeom prst="ellipse">
          <a:avLst/>
        </a:prstGeom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75D54D-99BF-438B-9853-5E0B5A3228B6}">
      <dsp:nvSpPr>
        <dsp:cNvPr id="0" name=""/>
        <dsp:cNvSpPr/>
      </dsp:nvSpPr>
      <dsp:spPr>
        <a:xfrm>
          <a:off x="329183" y="3620770"/>
          <a:ext cx="7571232" cy="67889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9D02C4-6D8A-4275-9A24-56958218B612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FC9490-FBC5-4285-94D6-F6A9FF0C0FCD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dirty="0" smtClean="0"/>
            <a:t>充電時間が長い</a:t>
          </a:r>
          <a:endParaRPr lang="ja-JP" sz="3500" kern="1200" dirty="0"/>
        </a:p>
      </dsp:txBody>
      <dsp:txXfrm>
        <a:off x="2262981" y="0"/>
        <a:ext cx="5966618" cy="961767"/>
      </dsp:txXfrm>
    </dsp:sp>
    <dsp:sp modelId="{E25009A5-2D9F-4244-BD71-7939AE342E73}">
      <dsp:nvSpPr>
        <dsp:cNvPr id="0" name=""/>
        <dsp:cNvSpPr/>
      </dsp:nvSpPr>
      <dsp:spPr>
        <a:xfrm>
          <a:off x="594032" y="961767"/>
          <a:ext cx="3337897" cy="333789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010331-313F-448E-B9BC-9BB0FB39C6B0}">
      <dsp:nvSpPr>
        <dsp:cNvPr id="0" name=""/>
        <dsp:cNvSpPr/>
      </dsp:nvSpPr>
      <dsp:spPr>
        <a:xfrm>
          <a:off x="2262981" y="961767"/>
          <a:ext cx="5966618" cy="33378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dirty="0" smtClean="0"/>
            <a:t>充電施設が少ない</a:t>
          </a:r>
          <a:endParaRPr lang="ja-JP" sz="3500" kern="1200" dirty="0"/>
        </a:p>
      </dsp:txBody>
      <dsp:txXfrm>
        <a:off x="2262981" y="961767"/>
        <a:ext cx="5966618" cy="961767"/>
      </dsp:txXfrm>
    </dsp:sp>
    <dsp:sp modelId="{DED88ED9-3F23-4FC6-8688-50224B7C9F87}">
      <dsp:nvSpPr>
        <dsp:cNvPr id="0" name=""/>
        <dsp:cNvSpPr/>
      </dsp:nvSpPr>
      <dsp:spPr>
        <a:xfrm>
          <a:off x="1188065" y="1923534"/>
          <a:ext cx="2149832" cy="214983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236FCC-4DAE-433E-83EB-81EFBF23947D}">
      <dsp:nvSpPr>
        <dsp:cNvPr id="0" name=""/>
        <dsp:cNvSpPr/>
      </dsp:nvSpPr>
      <dsp:spPr>
        <a:xfrm>
          <a:off x="2262981" y="1923534"/>
          <a:ext cx="5966618" cy="21498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ガソリン車に比べ価格が高い</a:t>
          </a:r>
          <a:endParaRPr lang="ja-JP" sz="3500" kern="1200"/>
        </a:p>
      </dsp:txBody>
      <dsp:txXfrm>
        <a:off x="2262981" y="1923534"/>
        <a:ext cx="5966618" cy="961767"/>
      </dsp:txXfrm>
    </dsp:sp>
    <dsp:sp modelId="{0FEFC183-0659-4221-9707-E740A8334C63}">
      <dsp:nvSpPr>
        <dsp:cNvPr id="0" name=""/>
        <dsp:cNvSpPr/>
      </dsp:nvSpPr>
      <dsp:spPr>
        <a:xfrm>
          <a:off x="1782097" y="2885301"/>
          <a:ext cx="961767" cy="96176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5C9559-5EF9-4895-83AD-6AA73ADE461E}">
      <dsp:nvSpPr>
        <dsp:cNvPr id="0" name=""/>
        <dsp:cNvSpPr/>
      </dsp:nvSpPr>
      <dsp:spPr>
        <a:xfrm>
          <a:off x="2262981" y="2885301"/>
          <a:ext cx="5966618" cy="96176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dirty="0" smtClean="0"/>
            <a:t>従来車に比べて性能が劣る</a:t>
          </a:r>
          <a:endParaRPr lang="ja-JP" sz="3500" kern="1200" dirty="0"/>
        </a:p>
      </dsp:txBody>
      <dsp:txXfrm>
        <a:off x="2262981" y="2885301"/>
        <a:ext cx="5966618" cy="9617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681C9E-266F-4B12-BA79-791A8F93A5F8}">
      <dsp:nvSpPr>
        <dsp:cNvPr id="0" name=""/>
        <dsp:cNvSpPr/>
      </dsp:nvSpPr>
      <dsp:spPr>
        <a:xfrm>
          <a:off x="0" y="399276"/>
          <a:ext cx="6096000" cy="9095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3117" tIns="437388" rIns="473117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100" kern="1200" dirty="0" smtClean="0"/>
            <a:t>販売価格を低く抑える</a:t>
          </a:r>
          <a:endParaRPr kumimoji="1" lang="ja-JP" altLang="en-US" sz="2100" kern="1200" dirty="0"/>
        </a:p>
      </dsp:txBody>
      <dsp:txXfrm>
        <a:off x="0" y="399276"/>
        <a:ext cx="6096000" cy="909562"/>
      </dsp:txXfrm>
    </dsp:sp>
    <dsp:sp modelId="{A1A3DC9B-770D-474F-81E3-EA2B5966A8C6}">
      <dsp:nvSpPr>
        <dsp:cNvPr id="0" name=""/>
        <dsp:cNvSpPr/>
      </dsp:nvSpPr>
      <dsp:spPr>
        <a:xfrm>
          <a:off x="304800" y="89316"/>
          <a:ext cx="4267200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消費者指向</a:t>
          </a:r>
          <a:endParaRPr kumimoji="1" lang="ja-JP" altLang="en-US" sz="2100" kern="1200" dirty="0"/>
        </a:p>
      </dsp:txBody>
      <dsp:txXfrm>
        <a:off x="335062" y="119578"/>
        <a:ext cx="4206676" cy="559396"/>
      </dsp:txXfrm>
    </dsp:sp>
    <dsp:sp modelId="{6F636670-996E-4868-9AAF-56F5A3C6AD85}">
      <dsp:nvSpPr>
        <dsp:cNvPr id="0" name=""/>
        <dsp:cNvSpPr/>
      </dsp:nvSpPr>
      <dsp:spPr>
        <a:xfrm>
          <a:off x="0" y="1732198"/>
          <a:ext cx="6096000" cy="9095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3117" tIns="437388" rIns="473117" bIns="149352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2100" kern="1200" dirty="0" smtClean="0"/>
            <a:t>ガソリン車並みの台数を販売</a:t>
          </a:r>
          <a:endParaRPr kumimoji="1" lang="ja-JP" altLang="en-US" sz="2100" kern="1200" dirty="0"/>
        </a:p>
      </dsp:txBody>
      <dsp:txXfrm>
        <a:off x="0" y="1732198"/>
        <a:ext cx="6096000" cy="909562"/>
      </dsp:txXfrm>
    </dsp:sp>
    <dsp:sp modelId="{24ABC600-A5D9-4AB6-8977-821AE8F27078}">
      <dsp:nvSpPr>
        <dsp:cNvPr id="0" name=""/>
        <dsp:cNvSpPr/>
      </dsp:nvSpPr>
      <dsp:spPr>
        <a:xfrm>
          <a:off x="304800" y="1422238"/>
          <a:ext cx="4267200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営業戦略</a:t>
          </a:r>
          <a:endParaRPr kumimoji="1" lang="ja-JP" altLang="en-US" sz="2100" kern="1200" dirty="0"/>
        </a:p>
      </dsp:txBody>
      <dsp:txXfrm>
        <a:off x="335062" y="1452500"/>
        <a:ext cx="4206676" cy="559396"/>
      </dsp:txXfrm>
    </dsp:sp>
    <dsp:sp modelId="{D2B758E9-9132-4A67-8FD3-EABA81D62B93}">
      <dsp:nvSpPr>
        <dsp:cNvPr id="0" name=""/>
        <dsp:cNvSpPr/>
      </dsp:nvSpPr>
      <dsp:spPr>
        <a:xfrm>
          <a:off x="0" y="3065121"/>
          <a:ext cx="6096000" cy="9095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3117" tIns="437388" rIns="473117" bIns="149352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2100" kern="1200" dirty="0" smtClean="0"/>
            <a:t>燃料電池車の普及を図る</a:t>
          </a:r>
          <a:endParaRPr kumimoji="1" lang="ja-JP" altLang="en-US" sz="2100" kern="1200" dirty="0"/>
        </a:p>
      </dsp:txBody>
      <dsp:txXfrm>
        <a:off x="0" y="3065121"/>
        <a:ext cx="6096000" cy="909562"/>
      </dsp:txXfrm>
    </dsp:sp>
    <dsp:sp modelId="{BBD1478B-68AC-411D-8FA9-2687FB8669E4}">
      <dsp:nvSpPr>
        <dsp:cNvPr id="0" name=""/>
        <dsp:cNvSpPr/>
      </dsp:nvSpPr>
      <dsp:spPr>
        <a:xfrm>
          <a:off x="304800" y="2755161"/>
          <a:ext cx="4267200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広告戦略</a:t>
          </a:r>
          <a:endParaRPr kumimoji="1" lang="ja-JP" altLang="en-US" sz="2100" kern="1200" dirty="0"/>
        </a:p>
      </dsp:txBody>
      <dsp:txXfrm>
        <a:off x="335062" y="2785423"/>
        <a:ext cx="4206676" cy="55939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5AC977-404B-4B07-9ECB-A41728C1D10E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B3CBB7-4B38-4950-A114-E291D4F89053}">
      <dsp:nvSpPr>
        <dsp:cNvPr id="0" name=""/>
        <dsp:cNvSpPr/>
      </dsp:nvSpPr>
      <dsp:spPr>
        <a:xfrm>
          <a:off x="278874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100" kern="1200" smtClean="0"/>
            <a:t>販売価格を低く抑える</a:t>
          </a:r>
          <a:endParaRPr lang="ja-JP" sz="3100" kern="1200"/>
        </a:p>
      </dsp:txBody>
      <dsp:txXfrm>
        <a:off x="367250" y="1446164"/>
        <a:ext cx="2292128" cy="1633633"/>
      </dsp:txXfrm>
    </dsp:sp>
    <dsp:sp modelId="{1A2276FD-4FCD-40F5-A30D-DC7DC1AC4F80}">
      <dsp:nvSpPr>
        <dsp:cNvPr id="0" name=""/>
        <dsp:cNvSpPr/>
      </dsp:nvSpPr>
      <dsp:spPr>
        <a:xfrm>
          <a:off x="2880359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100" kern="1200" smtClean="0"/>
            <a:t>ガソリン車並みの台数を販売</a:t>
          </a:r>
          <a:endParaRPr lang="ja-JP" sz="3100" kern="1200"/>
        </a:p>
      </dsp:txBody>
      <dsp:txXfrm>
        <a:off x="2968735" y="1446164"/>
        <a:ext cx="2292128" cy="1633633"/>
      </dsp:txXfrm>
    </dsp:sp>
    <dsp:sp modelId="{C37BFBB6-3A11-4812-8C9D-938FF98BDC7F}">
      <dsp:nvSpPr>
        <dsp:cNvPr id="0" name=""/>
        <dsp:cNvSpPr/>
      </dsp:nvSpPr>
      <dsp:spPr>
        <a:xfrm>
          <a:off x="5481845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100" kern="1200" smtClean="0"/>
            <a:t>燃料電池車の普及を図る</a:t>
          </a:r>
          <a:endParaRPr lang="ja-JP" sz="3100" kern="1200"/>
        </a:p>
      </dsp:txBody>
      <dsp:txXfrm>
        <a:off x="5570221" y="1446164"/>
        <a:ext cx="2292128" cy="163363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F0605D-7F01-4978-AB21-A29F19094504}">
      <dsp:nvSpPr>
        <dsp:cNvPr id="0" name=""/>
        <dsp:cNvSpPr/>
      </dsp:nvSpPr>
      <dsp:spPr>
        <a:xfrm rot="2561262">
          <a:off x="2858070" y="3160693"/>
          <a:ext cx="694544" cy="47988"/>
        </a:xfrm>
        <a:custGeom>
          <a:avLst/>
          <a:gdLst/>
          <a:ahLst/>
          <a:cxnLst/>
          <a:rect l="0" t="0" r="0" b="0"/>
          <a:pathLst>
            <a:path>
              <a:moveTo>
                <a:pt x="0" y="23994"/>
              </a:moveTo>
              <a:lnTo>
                <a:pt x="694544" y="239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AF8F95-76D7-43DA-8F20-CE509DA6474B}">
      <dsp:nvSpPr>
        <dsp:cNvPr id="0" name=""/>
        <dsp:cNvSpPr/>
      </dsp:nvSpPr>
      <dsp:spPr>
        <a:xfrm>
          <a:off x="2950076" y="2216941"/>
          <a:ext cx="771689" cy="47988"/>
        </a:xfrm>
        <a:custGeom>
          <a:avLst/>
          <a:gdLst/>
          <a:ahLst/>
          <a:cxnLst/>
          <a:rect l="0" t="0" r="0" b="0"/>
          <a:pathLst>
            <a:path>
              <a:moveTo>
                <a:pt x="0" y="23994"/>
              </a:moveTo>
              <a:lnTo>
                <a:pt x="771689" y="239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852707-BB34-4901-AE1D-8A0B3B141787}">
      <dsp:nvSpPr>
        <dsp:cNvPr id="0" name=""/>
        <dsp:cNvSpPr/>
      </dsp:nvSpPr>
      <dsp:spPr>
        <a:xfrm rot="19105863">
          <a:off x="2848175" y="1267428"/>
          <a:ext cx="809247" cy="47988"/>
        </a:xfrm>
        <a:custGeom>
          <a:avLst/>
          <a:gdLst/>
          <a:ahLst/>
          <a:cxnLst/>
          <a:rect l="0" t="0" r="0" b="0"/>
          <a:pathLst>
            <a:path>
              <a:moveTo>
                <a:pt x="0" y="23994"/>
              </a:moveTo>
              <a:lnTo>
                <a:pt x="809247" y="239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379BD1-553A-4B37-BFDA-0DA3E0665FB5}">
      <dsp:nvSpPr>
        <dsp:cNvPr id="0" name=""/>
        <dsp:cNvSpPr/>
      </dsp:nvSpPr>
      <dsp:spPr>
        <a:xfrm>
          <a:off x="1085156" y="1143923"/>
          <a:ext cx="2194024" cy="21940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FAEE7C-26C9-4ECD-8251-94F4268F386B}">
      <dsp:nvSpPr>
        <dsp:cNvPr id="0" name=""/>
        <dsp:cNvSpPr/>
      </dsp:nvSpPr>
      <dsp:spPr>
        <a:xfrm>
          <a:off x="3400861" y="1351"/>
          <a:ext cx="1228231" cy="12282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600" kern="1200" smtClean="0"/>
            <a:t>販売価格を低く抑える</a:t>
          </a:r>
          <a:endParaRPr lang="ja-JP" sz="1600" kern="1200"/>
        </a:p>
      </dsp:txBody>
      <dsp:txXfrm>
        <a:off x="3580731" y="181221"/>
        <a:ext cx="868491" cy="868491"/>
      </dsp:txXfrm>
    </dsp:sp>
    <dsp:sp modelId="{C24537A5-34C7-4DE3-A6F4-206805E5CA15}">
      <dsp:nvSpPr>
        <dsp:cNvPr id="0" name=""/>
        <dsp:cNvSpPr/>
      </dsp:nvSpPr>
      <dsp:spPr>
        <a:xfrm>
          <a:off x="3721766" y="1582728"/>
          <a:ext cx="1316414" cy="13164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600" kern="1200" smtClean="0"/>
            <a:t>ガソリン車並みの台数を販売</a:t>
          </a:r>
          <a:endParaRPr lang="ja-JP" sz="1600" kern="1200"/>
        </a:p>
      </dsp:txBody>
      <dsp:txXfrm>
        <a:off x="3914550" y="1775512"/>
        <a:ext cx="930846" cy="930846"/>
      </dsp:txXfrm>
    </dsp:sp>
    <dsp:sp modelId="{0007FB14-C9B5-4A3E-A726-056AFE4649A8}">
      <dsp:nvSpPr>
        <dsp:cNvPr id="0" name=""/>
        <dsp:cNvSpPr/>
      </dsp:nvSpPr>
      <dsp:spPr>
        <a:xfrm>
          <a:off x="3286223" y="3208196"/>
          <a:ext cx="1316414" cy="13164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600" kern="1200" smtClean="0"/>
            <a:t>燃料電池車の普及を図る</a:t>
          </a:r>
          <a:endParaRPr lang="ja-JP" sz="1600" kern="1200"/>
        </a:p>
      </dsp:txBody>
      <dsp:txXfrm>
        <a:off x="3479007" y="3400980"/>
        <a:ext cx="930846" cy="93084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227B72-23DC-436C-A3A4-DA3A2C957D7F}">
      <dsp:nvSpPr>
        <dsp:cNvPr id="0" name=""/>
        <dsp:cNvSpPr/>
      </dsp:nvSpPr>
      <dsp:spPr>
        <a:xfrm>
          <a:off x="0" y="1357788"/>
          <a:ext cx="8229600" cy="1810385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C96800-4C1D-44F3-81FB-42D323B91BF0}">
      <dsp:nvSpPr>
        <dsp:cNvPr id="0" name=""/>
        <dsp:cNvSpPr/>
      </dsp:nvSpPr>
      <dsp:spPr>
        <a:xfrm>
          <a:off x="3616" y="0"/>
          <a:ext cx="2386905" cy="1810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b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販売価格を低く抑える</a:t>
          </a:r>
          <a:endParaRPr lang="ja-JP" sz="3000" kern="1200"/>
        </a:p>
      </dsp:txBody>
      <dsp:txXfrm>
        <a:off x="3616" y="0"/>
        <a:ext cx="2386905" cy="1810385"/>
      </dsp:txXfrm>
    </dsp:sp>
    <dsp:sp modelId="{978EDFC6-75AC-43B0-AC60-4168C6C6D1D9}">
      <dsp:nvSpPr>
        <dsp:cNvPr id="0" name=""/>
        <dsp:cNvSpPr/>
      </dsp:nvSpPr>
      <dsp:spPr>
        <a:xfrm>
          <a:off x="970771" y="2036683"/>
          <a:ext cx="452596" cy="4525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5D2391-D2CE-43B1-9850-CB1C43739F72}">
      <dsp:nvSpPr>
        <dsp:cNvPr id="0" name=""/>
        <dsp:cNvSpPr/>
      </dsp:nvSpPr>
      <dsp:spPr>
        <a:xfrm>
          <a:off x="2509867" y="2715577"/>
          <a:ext cx="2386905" cy="1810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t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ガソリン車並みの台数を販売</a:t>
          </a:r>
          <a:endParaRPr lang="ja-JP" sz="3000" kern="1200"/>
        </a:p>
      </dsp:txBody>
      <dsp:txXfrm>
        <a:off x="2509867" y="2715577"/>
        <a:ext cx="2386905" cy="1810385"/>
      </dsp:txXfrm>
    </dsp:sp>
    <dsp:sp modelId="{76B98C57-95E1-408A-BCB8-3D9C39DB3D67}">
      <dsp:nvSpPr>
        <dsp:cNvPr id="0" name=""/>
        <dsp:cNvSpPr/>
      </dsp:nvSpPr>
      <dsp:spPr>
        <a:xfrm>
          <a:off x="3477021" y="2036683"/>
          <a:ext cx="452596" cy="4525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A1715-C937-4529-AE6F-BCE8EE6C5E3C}">
      <dsp:nvSpPr>
        <dsp:cNvPr id="0" name=""/>
        <dsp:cNvSpPr/>
      </dsp:nvSpPr>
      <dsp:spPr>
        <a:xfrm>
          <a:off x="5016118" y="0"/>
          <a:ext cx="2386905" cy="1810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b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燃料電池車の普及を図る</a:t>
          </a:r>
          <a:endParaRPr lang="ja-JP" sz="3000" kern="1200"/>
        </a:p>
      </dsp:txBody>
      <dsp:txXfrm>
        <a:off x="5016118" y="0"/>
        <a:ext cx="2386905" cy="1810385"/>
      </dsp:txXfrm>
    </dsp:sp>
    <dsp:sp modelId="{B5837AF8-CA3C-47D6-95DA-AA3776F695FC}">
      <dsp:nvSpPr>
        <dsp:cNvPr id="0" name=""/>
        <dsp:cNvSpPr/>
      </dsp:nvSpPr>
      <dsp:spPr>
        <a:xfrm>
          <a:off x="5983272" y="2036683"/>
          <a:ext cx="452596" cy="4525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E61963-2846-4935-842D-FF6ED1C9D957}">
      <dsp:nvSpPr>
        <dsp:cNvPr id="0" name=""/>
        <dsp:cNvSpPr/>
      </dsp:nvSpPr>
      <dsp:spPr>
        <a:xfrm>
          <a:off x="1512371" y="0"/>
          <a:ext cx="4525963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24374A-81DF-44BF-80FB-43CE32A4FD0F}">
      <dsp:nvSpPr>
        <dsp:cNvPr id="0" name=""/>
        <dsp:cNvSpPr/>
      </dsp:nvSpPr>
      <dsp:spPr>
        <a:xfrm>
          <a:off x="3775352" y="455027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500" kern="1200" dirty="0" smtClean="0"/>
            <a:t>販売価格を低く抑える</a:t>
          </a:r>
          <a:endParaRPr lang="ja-JP" sz="2500" kern="1200" dirty="0"/>
        </a:p>
      </dsp:txBody>
      <dsp:txXfrm>
        <a:off x="3827652" y="507327"/>
        <a:ext cx="2837275" cy="966780"/>
      </dsp:txXfrm>
    </dsp:sp>
    <dsp:sp modelId="{86D2FA6B-421B-4018-AACD-B0D59B7EF226}">
      <dsp:nvSpPr>
        <dsp:cNvPr id="0" name=""/>
        <dsp:cNvSpPr/>
      </dsp:nvSpPr>
      <dsp:spPr>
        <a:xfrm>
          <a:off x="3775352" y="1660330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500" kern="1200" smtClean="0"/>
            <a:t>ガソリン車並みの台数を販売</a:t>
          </a:r>
          <a:endParaRPr lang="ja-JP" sz="2500" kern="1200"/>
        </a:p>
      </dsp:txBody>
      <dsp:txXfrm>
        <a:off x="3827652" y="1712630"/>
        <a:ext cx="2837275" cy="966780"/>
      </dsp:txXfrm>
    </dsp:sp>
    <dsp:sp modelId="{5CA719D0-0E62-4966-AC2B-F99018844CDE}">
      <dsp:nvSpPr>
        <dsp:cNvPr id="0" name=""/>
        <dsp:cNvSpPr/>
      </dsp:nvSpPr>
      <dsp:spPr>
        <a:xfrm>
          <a:off x="3775352" y="2865632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500" kern="1200" smtClean="0"/>
            <a:t>燃料電池車の普及を図る</a:t>
          </a:r>
          <a:endParaRPr lang="ja-JP" sz="2500" kern="1200"/>
        </a:p>
      </dsp:txBody>
      <dsp:txXfrm>
        <a:off x="3827652" y="2917932"/>
        <a:ext cx="2837275" cy="966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A6D8A-8524-464D-B3E8-681C1F0B38B1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54288-E845-44AE-9155-B166E0BEB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33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99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16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921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722FF-3A31-4971-A5C9-9B06076F1D1C}" type="slidenum">
              <a:rPr lang="en-US" altLang="ja-JP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5212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75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26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92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95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934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74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09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401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513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215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01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95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677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874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666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874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81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074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500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87355-4068-4AC3-8F8B-2C8AE35CB9F3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84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5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次期新型車の販売方針</a:t>
            </a:r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418410797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6380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燃料電池車を敬遠する理由</a:t>
            </a:r>
          </a:p>
        </p:txBody>
      </p:sp>
      <p:graphicFrame>
        <p:nvGraphicFramePr>
          <p:cNvPr id="2" name="図表 1"/>
          <p:cNvGraphicFramePr/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630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128894414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0089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次期新型車の販売方針</a:t>
            </a:r>
          </a:p>
        </p:txBody>
      </p:sp>
      <p:graphicFrame>
        <p:nvGraphicFramePr>
          <p:cNvPr id="2" name="図表 1"/>
          <p:cNvGraphicFramePr/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6298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次期新型車の販売方針</a:t>
            </a:r>
          </a:p>
        </p:txBody>
      </p:sp>
      <p:graphicFrame>
        <p:nvGraphicFramePr>
          <p:cNvPr id="2" name="図表 1"/>
          <p:cNvGraphicFramePr/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7505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次期新型車の販売方針</a:t>
            </a:r>
          </a:p>
        </p:txBody>
      </p:sp>
      <p:graphicFrame>
        <p:nvGraphicFramePr>
          <p:cNvPr id="2" name="図表 1"/>
          <p:cNvGraphicFramePr/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7505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次期新型車の販売方針</a:t>
            </a:r>
          </a:p>
        </p:txBody>
      </p:sp>
      <p:graphicFrame>
        <p:nvGraphicFramePr>
          <p:cNvPr id="2" name="図表 1"/>
          <p:cNvGraphicFramePr/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7505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燃料電池車を敬遠する理由</a:t>
            </a:r>
          </a:p>
        </p:txBody>
      </p:sp>
      <p:sp>
        <p:nvSpPr>
          <p:cNvPr id="1843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充電時間が長い</a:t>
            </a:r>
          </a:p>
          <a:p>
            <a:r>
              <a:rPr lang="ja-JP" altLang="en-US"/>
              <a:t>充電施設が少ない</a:t>
            </a:r>
          </a:p>
          <a:p>
            <a:r>
              <a:rPr lang="ja-JP" altLang="en-US"/>
              <a:t>ガソリン車に比べ価格が高い</a:t>
            </a:r>
          </a:p>
          <a:p>
            <a:r>
              <a:rPr lang="ja-JP" altLang="en-US"/>
              <a:t>従来車に比べて性能が劣る</a:t>
            </a:r>
          </a:p>
        </p:txBody>
      </p:sp>
    </p:spTree>
    <p:extLst>
      <p:ext uri="{BB962C8B-B14F-4D97-AF65-F5344CB8AC3E}">
        <p14:creationId xmlns:p14="http://schemas.microsoft.com/office/powerpoint/2010/main" val="2505299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6385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179</Words>
  <Application>Microsoft Office PowerPoint</Application>
  <PresentationFormat>画面に合わせる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9</vt:i4>
      </vt:variant>
    </vt:vector>
  </HeadingPairs>
  <TitlesOfParts>
    <vt:vector size="11" baseType="lpstr">
      <vt:lpstr>Office ​​テーマ</vt:lpstr>
      <vt:lpstr>デザインの設定</vt:lpstr>
      <vt:lpstr>次期新型車の販売方針</vt:lpstr>
      <vt:lpstr>燃料電池車を敬遠する理由</vt:lpstr>
      <vt:lpstr>PowerPoint プレゼンテーション</vt:lpstr>
      <vt:lpstr>次期新型車の販売方針</vt:lpstr>
      <vt:lpstr>次期新型車の販売方針</vt:lpstr>
      <vt:lpstr>次期新型車の販売方針</vt:lpstr>
      <vt:lpstr>次期新型車の販売方針</vt:lpstr>
      <vt:lpstr>燃料電池車を敬遠する理由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i-akatsuka</dc:creator>
  <cp:lastModifiedBy>manual3</cp:lastModifiedBy>
  <cp:revision>13</cp:revision>
  <dcterms:created xsi:type="dcterms:W3CDTF">2010-05-18T06:33:03Z</dcterms:created>
  <dcterms:modified xsi:type="dcterms:W3CDTF">2010-06-10T01:48:07Z</dcterms:modified>
</cp:coreProperties>
</file>