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xmlns:mc="http://schemas.openxmlformats.org/markup-compatibility/2006" xmlns:a14="http://schemas.microsoft.com/office/drawing/2010/main" val="000000" mc:Ignorable="">
                      <a:alpha val="40000"/>
                    </a:srgbClr>
                  </a:outerShdw>
                </a:effectLst>
              </a:defRPr>
            </a:pPr>
            <a:r>
              <a:rPr lang="ja-JP" altLang="en-US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xmlns:mc="http://schemas.openxmlformats.org/markup-compatibility/2006" xmlns:a14="http://schemas.microsoft.com/office/drawing/2010/main" val="000000" mc:Ignorable="">
                      <a:alpha val="40000"/>
                    </a:srgbClr>
                  </a:outerShdw>
                </a:effectLst>
              </a:rPr>
              <a:t>普通乗用車のシェア</a:t>
            </a:r>
            <a:endParaRPr lang="ja-JP" alt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xmlns:mc="http://schemas.openxmlformats.org/markup-compatibility/2006" xmlns:a14="http://schemas.microsoft.com/office/drawing/2010/main" val="000000" mc:Ignorable="">
                    <a:alpha val="40000"/>
                  </a:srgbClr>
                </a:outerShdw>
              </a:effectLst>
            </a:endParaRPr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分類 1</c:v>
                </c:pt>
                <c:pt idx="1">
                  <c:v>分類 2</c:v>
                </c:pt>
                <c:pt idx="2">
                  <c:v>分類 3</c:v>
                </c:pt>
                <c:pt idx="3">
                  <c:v>分類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5"/>
        <c:gapDepth val="55"/>
        <c:shape val="cylinder"/>
        <c:axId val="134282240"/>
        <c:axId val="134300800"/>
        <c:axId val="0"/>
      </c:bar3DChart>
      <c:catAx>
        <c:axId val="1342822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6">
                    <a:lumMod val="50000"/>
                  </a:schemeClr>
                </a:solidFill>
              </a:defRPr>
            </a:pPr>
            <a:endParaRPr lang="ja-JP"/>
          </a:p>
        </c:txPr>
        <c:crossAx val="134300800"/>
        <c:crosses val="autoZero"/>
        <c:auto val="1"/>
        <c:lblAlgn val="ctr"/>
        <c:lblOffset val="100"/>
        <c:noMultiLvlLbl val="0"/>
      </c:catAx>
      <c:valAx>
        <c:axId val="1343008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342822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6">
        <a:lumMod val="60000"/>
        <a:lumOff val="40000"/>
      </a:schemeClr>
    </a:solidFill>
  </c:spPr>
  <c:txPr>
    <a:bodyPr/>
    <a:lstStyle/>
    <a:p>
      <a:pPr>
        <a:defRPr sz="1800"/>
      </a:pPr>
      <a:endParaRPr lang="ja-JP"/>
    </a:p>
  </c:txPr>
  <c:externalData r:id="rId1">
    <c:autoUpdate val="1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597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18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979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3174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51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704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15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24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439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24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46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85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A9C89-3AAC-4F88-957D-7130FEDE9F43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93CB3-6030-4720-B5A6-91DE82FEE9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89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同等クラスの車両の価格と販売台数の現状</a:t>
            </a:r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139305175"/>
              </p:ext>
            </p:extLst>
          </p:nvPr>
        </p:nvGraphicFramePr>
        <p:xfrm>
          <a:off x="1691680" y="174929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8429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同等クラスの車両の価格と販売台数の現状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manual3</dc:creator>
  <cp:lastModifiedBy>manual3</cp:lastModifiedBy>
  <cp:revision>2</cp:revision>
  <dcterms:created xsi:type="dcterms:W3CDTF">2010-06-09T06:45:17Z</dcterms:created>
  <dcterms:modified xsi:type="dcterms:W3CDTF">2010-06-09T06:56:56Z</dcterms:modified>
</cp:coreProperties>
</file>