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69" d="100"/>
          <a:sy n="69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  <p:pic>
        <p:nvPicPr>
          <p:cNvPr id="4" name="オーディ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72"/>
    </mc:Choice>
    <mc:Fallback>
      <p:transition xmlns:p14="http://schemas.microsoft.com/office/powerpoint/2010/main" spd="slow" advTm="367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次期新型車の販売方針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販売価格を低く抑える</a:t>
            </a:r>
            <a:endParaRPr kumimoji="1" lang="en-US" altLang="ja-JP" dirty="0" smtClean="0"/>
          </a:p>
          <a:p>
            <a:r>
              <a:rPr lang="ja-JP" altLang="ja-JP" dirty="0"/>
              <a:t>ガソリン車並みの台数を販売</a:t>
            </a:r>
          </a:p>
          <a:p>
            <a:r>
              <a:rPr lang="ja-JP" altLang="ja-JP" dirty="0"/>
              <a:t>燃料電池車の普及を</a:t>
            </a:r>
            <a:r>
              <a:rPr lang="ja-JP" altLang="ja-JP" dirty="0" smtClean="0"/>
              <a:t>図る</a:t>
            </a:r>
            <a:endParaRPr lang="ja-JP" altLang="ja-JP" dirty="0"/>
          </a:p>
        </p:txBody>
      </p:sp>
      <p:pic>
        <p:nvPicPr>
          <p:cNvPr id="4" name="オーディ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98"/>
    </mc:Choice>
    <mc:Fallback>
      <p:transition xmlns:p14="http://schemas.microsoft.com/office/powerpoint/2010/main" spd="slow" advTm="639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燃料電池車を敬遠する</a:t>
            </a:r>
            <a:r>
              <a:rPr lang="ja-JP" altLang="ja-JP" dirty="0" smtClean="0"/>
              <a:t>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/>
              <a:t>充電時間が長い</a:t>
            </a:r>
          </a:p>
          <a:p>
            <a:r>
              <a:rPr lang="ja-JP" altLang="ja-JP"/>
              <a:t>充電施設が少ない</a:t>
            </a:r>
          </a:p>
          <a:p>
            <a:r>
              <a:rPr lang="ja-JP" altLang="ja-JP"/>
              <a:t>ガソリン車に比べ価格が高い</a:t>
            </a:r>
          </a:p>
          <a:p>
            <a:r>
              <a:rPr lang="ja-JP" altLang="ja-JP"/>
              <a:t>従来車に比べて性能が劣る</a:t>
            </a:r>
            <a:endParaRPr kumimoji="1" lang="ja-JP" altLang="en-US"/>
          </a:p>
        </p:txBody>
      </p:sp>
      <p:pic>
        <p:nvPicPr>
          <p:cNvPr id="4" name="オーディオ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913"/>
    </mc:Choice>
    <mc:Fallback>
      <p:transition xmlns:p14="http://schemas.microsoft.com/office/powerpoint/2010/main" spd="slow" advTm="591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59</Words>
  <Application>Microsoft Office PowerPoint</Application>
  <PresentationFormat>画面に合わせる (4:3)</PresentationFormat>
  <Paragraphs>13</Paragraphs>
  <Slides>3</Slides>
  <Notes>1</Notes>
  <HiddenSlides>0</HiddenSlides>
  <MMClips>3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i-akatsuka</cp:lastModifiedBy>
  <cp:revision>12</cp:revision>
  <dcterms:created xsi:type="dcterms:W3CDTF">2010-05-18T06:33:03Z</dcterms:created>
  <dcterms:modified xsi:type="dcterms:W3CDTF">2010-05-18T11:05:20Z</dcterms:modified>
</cp:coreProperties>
</file>