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3" r:id="rId3"/>
    <p:sldId id="265" r:id="rId4"/>
    <p:sldId id="264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PictureStrips" loCatId="list" qsTypeId="urn:microsoft.com/office/officeart/2005/8/quickstyle/3d5" qsCatId="3D" csTypeId="urn:microsoft.com/office/officeart/2005/8/colors/accent2_5" csCatId="accent2" phldr="1"/>
      <dgm:spPr>
        <a:scene3d>
          <a:camera prst="isometricOffAxis2Left" zoom="95000">
            <a:rot lat="1200000" lon="2400000" rev="0"/>
          </a:camera>
          <a:lightRig rig="flat" dir="t"/>
        </a:scene3d>
      </dgm:spPr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1972A47B-4BC5-42E7-852D-CB68F1553F75}">
      <dgm:prSet/>
      <dgm:spPr/>
      <dgm:t>
        <a:bodyPr/>
        <a:lstStyle/>
        <a:p>
          <a:r>
            <a:rPr kumimoji="1" lang="ja-JP" altLang="en-US" dirty="0" smtClean="0"/>
            <a:t>営業・広告戦略を全国展開する</a:t>
          </a:r>
          <a:endParaRPr kumimoji="1" lang="ja-JP" altLang="en-US" dirty="0"/>
        </a:p>
      </dgm:t>
    </dgm:pt>
    <dgm:pt modelId="{7F47F54C-36F2-4A41-9B6A-1275137C329B}" type="parTrans" cxnId="{7939B8A7-6E74-4096-931E-D95466F29291}">
      <dgm:prSet/>
      <dgm:spPr/>
      <dgm:t>
        <a:bodyPr/>
        <a:lstStyle/>
        <a:p>
          <a:endParaRPr kumimoji="1" lang="ja-JP" altLang="en-US"/>
        </a:p>
      </dgm:t>
    </dgm:pt>
    <dgm:pt modelId="{66B4CE29-CC24-44E8-B835-EA5FE556DA2A}" type="sibTrans" cxnId="{7939B8A7-6E74-4096-931E-D95466F29291}">
      <dgm:prSet/>
      <dgm:spPr/>
      <dgm:t>
        <a:bodyPr/>
        <a:lstStyle/>
        <a:p>
          <a:endParaRPr kumimoji="1" lang="ja-JP" altLang="en-US"/>
        </a:p>
      </dgm:t>
    </dgm:pt>
    <dgm:pt modelId="{B15C1944-3C53-4921-8BB4-2647046413D7}" type="pres">
      <dgm:prSet presAssocID="{2B7C6613-F91A-4110-904B-83889F5C383E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7B77C50-695D-4CDC-B57F-1E5527FA6145}" type="pres">
      <dgm:prSet presAssocID="{63AEE0F4-E2BE-43F6-8412-3AD97F9AF8FF}" presName="composite" presStyleCnt="0"/>
      <dgm:spPr/>
      <dgm:t>
        <a:bodyPr/>
        <a:lstStyle/>
        <a:p>
          <a:endParaRPr kumimoji="1" lang="ja-JP" altLang="en-US"/>
        </a:p>
      </dgm:t>
    </dgm:pt>
    <dgm:pt modelId="{EFAD53AD-C2AE-4798-8E0A-AF95DA04B6B9}" type="pres">
      <dgm:prSet presAssocID="{63AEE0F4-E2BE-43F6-8412-3AD97F9AF8FF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9B780-4FD0-4C0C-BA02-42B8C02A6D6B}" type="pres">
      <dgm:prSet presAssocID="{63AEE0F4-E2BE-43F6-8412-3AD97F9AF8FF}" presName="rect2" presStyleLbl="fgImgPlace1" presStyleIdx="0" presStyleCnt="4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FB524C8-7642-496D-B0FC-2298B5171733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FB92C514-86C7-458A-AFA9-481B928097E3}" type="pres">
      <dgm:prSet presAssocID="{9F56A597-62F3-4906-B878-254D0C786FD5}" presName="composite" presStyleCnt="0"/>
      <dgm:spPr/>
      <dgm:t>
        <a:bodyPr/>
        <a:lstStyle/>
        <a:p>
          <a:endParaRPr kumimoji="1" lang="ja-JP" altLang="en-US"/>
        </a:p>
      </dgm:t>
    </dgm:pt>
    <dgm:pt modelId="{9F026D9F-5013-40AC-A926-5A35252360F2}" type="pres">
      <dgm:prSet presAssocID="{9F56A597-62F3-4906-B878-254D0C786FD5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462804-D13F-4F43-AB4C-A86FB4E3A89B}" type="pres">
      <dgm:prSet presAssocID="{9F56A597-62F3-4906-B878-254D0C786FD5}" presName="rect2" presStyleLbl="fgImgPlace1" presStyleIdx="1" presStyleCnt="4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0699D39-11CD-4AA1-8E8F-53CDF6E91F54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AD5E5E5F-D9AC-4797-830F-D9A0B0C00E54}" type="pres">
      <dgm:prSet presAssocID="{AD87A7F2-889F-4FD8-82FF-5FC48BD62817}" presName="composite" presStyleCnt="0"/>
      <dgm:spPr/>
      <dgm:t>
        <a:bodyPr/>
        <a:lstStyle/>
        <a:p>
          <a:endParaRPr kumimoji="1" lang="ja-JP" altLang="en-US"/>
        </a:p>
      </dgm:t>
    </dgm:pt>
    <dgm:pt modelId="{631DBFE5-D4AA-4B00-AB19-CCC11006D638}" type="pres">
      <dgm:prSet presAssocID="{AD87A7F2-889F-4FD8-82FF-5FC48BD62817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13E3F9-DEA7-4AB9-9250-77DA28F82DF3}" type="pres">
      <dgm:prSet presAssocID="{AD87A7F2-889F-4FD8-82FF-5FC48BD62817}" presName="rect2" presStyleLbl="fgImgPlace1" presStyleIdx="2" presStyleCnt="4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9346F0B-24DA-4173-B2F7-56901D3A3838}" type="pres">
      <dgm:prSet presAssocID="{03228EA1-E67D-49BE-AE72-3F4C3DA138A7}" presName="sibTrans" presStyleCnt="0"/>
      <dgm:spPr/>
      <dgm:t>
        <a:bodyPr/>
        <a:lstStyle/>
        <a:p>
          <a:endParaRPr kumimoji="1" lang="ja-JP" altLang="en-US"/>
        </a:p>
      </dgm:t>
    </dgm:pt>
    <dgm:pt modelId="{08293C4B-21B4-4DE6-A4EF-8A07C7D7246D}" type="pres">
      <dgm:prSet presAssocID="{1972A47B-4BC5-42E7-852D-CB68F1553F75}" presName="composite" presStyleCnt="0"/>
      <dgm:spPr/>
      <dgm:t>
        <a:bodyPr/>
        <a:lstStyle/>
        <a:p>
          <a:endParaRPr kumimoji="1" lang="ja-JP" altLang="en-US"/>
        </a:p>
      </dgm:t>
    </dgm:pt>
    <dgm:pt modelId="{D6D8C58B-5393-41C3-8AAD-3DA5FFC22BE4}" type="pres">
      <dgm:prSet presAssocID="{1972A47B-4BC5-42E7-852D-CB68F1553F75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34D7A74-568C-4E6B-B7AD-5123D012B8F1}" type="pres">
      <dgm:prSet presAssocID="{1972A47B-4BC5-42E7-852D-CB68F1553F75}" presName="rect2" presStyleLbl="fgImgPlace1" presStyleIdx="3" presStyleCnt="4"/>
      <dgm:spPr>
        <a:blipFill>
          <a:blip xmlns:r="http://schemas.openxmlformats.org/officeDocument/2006/relationships" r:embed="rId4"/>
          <a:srcRect/>
          <a:stretch>
            <a:fillRect l="-50000" r="-50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AA120D69-F17E-4206-8C31-39B88291C899}" type="presOf" srcId="{2B7C6613-F91A-4110-904B-83889F5C383E}" destId="{B15C1944-3C53-4921-8BB4-2647046413D7}" srcOrd="0" destOrd="0" presId="urn:microsoft.com/office/officeart/2008/layout/PictureStrips"/>
    <dgm:cxn modelId="{1246E244-EFCD-4114-9348-E15A172B9464}" type="presOf" srcId="{AD87A7F2-889F-4FD8-82FF-5FC48BD62817}" destId="{631DBFE5-D4AA-4B00-AB19-CCC11006D638}" srcOrd="0" destOrd="0" presId="urn:microsoft.com/office/officeart/2008/layout/PictureStrip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60424FE4-752B-45EF-8C5D-F514D4561F8B}" type="presOf" srcId="{1972A47B-4BC5-42E7-852D-CB68F1553F75}" destId="{D6D8C58B-5393-41C3-8AAD-3DA5FFC22BE4}" srcOrd="0" destOrd="0" presId="urn:microsoft.com/office/officeart/2008/layout/PictureStrips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EF8CDD2-5957-4055-A443-C12D318AB372}" type="presOf" srcId="{63AEE0F4-E2BE-43F6-8412-3AD97F9AF8FF}" destId="{EFAD53AD-C2AE-4798-8E0A-AF95DA04B6B9}" srcOrd="0" destOrd="0" presId="urn:microsoft.com/office/officeart/2008/layout/PictureStrips"/>
    <dgm:cxn modelId="{7939B8A7-6E74-4096-931E-D95466F29291}" srcId="{2B7C6613-F91A-4110-904B-83889F5C383E}" destId="{1972A47B-4BC5-42E7-852D-CB68F1553F75}" srcOrd="3" destOrd="0" parTransId="{7F47F54C-36F2-4A41-9B6A-1275137C329B}" sibTransId="{66B4CE29-CC24-44E8-B835-EA5FE556DA2A}"/>
    <dgm:cxn modelId="{10DAC980-D2F2-4659-AF6B-657BC7A479DC}" type="presOf" srcId="{9F56A597-62F3-4906-B878-254D0C786FD5}" destId="{9F026D9F-5013-40AC-A926-5A35252360F2}" srcOrd="0" destOrd="0" presId="urn:microsoft.com/office/officeart/2008/layout/PictureStrips"/>
    <dgm:cxn modelId="{5C929E03-E5E7-411F-A117-B2034D95C69E}" type="presParOf" srcId="{B15C1944-3C53-4921-8BB4-2647046413D7}" destId="{27B77C50-695D-4CDC-B57F-1E5527FA6145}" srcOrd="0" destOrd="0" presId="urn:microsoft.com/office/officeart/2008/layout/PictureStrips"/>
    <dgm:cxn modelId="{4FAF8841-C3FC-45FF-8982-3BCDFA06ECC5}" type="presParOf" srcId="{27B77C50-695D-4CDC-B57F-1E5527FA6145}" destId="{EFAD53AD-C2AE-4798-8E0A-AF95DA04B6B9}" srcOrd="0" destOrd="0" presId="urn:microsoft.com/office/officeart/2008/layout/PictureStrips"/>
    <dgm:cxn modelId="{1DEBAA11-FFFA-4276-B542-BF43007B07FF}" type="presParOf" srcId="{27B77C50-695D-4CDC-B57F-1E5527FA6145}" destId="{3909B780-4FD0-4C0C-BA02-42B8C02A6D6B}" srcOrd="1" destOrd="0" presId="urn:microsoft.com/office/officeart/2008/layout/PictureStrips"/>
    <dgm:cxn modelId="{55BE7AC5-B319-4DAC-90A1-6D171CD16D80}" type="presParOf" srcId="{B15C1944-3C53-4921-8BB4-2647046413D7}" destId="{1FB524C8-7642-496D-B0FC-2298B5171733}" srcOrd="1" destOrd="0" presId="urn:microsoft.com/office/officeart/2008/layout/PictureStrips"/>
    <dgm:cxn modelId="{8E901C48-8C07-4D7A-97D4-6AB1BAB8EDA4}" type="presParOf" srcId="{B15C1944-3C53-4921-8BB4-2647046413D7}" destId="{FB92C514-86C7-458A-AFA9-481B928097E3}" srcOrd="2" destOrd="0" presId="urn:microsoft.com/office/officeart/2008/layout/PictureStrips"/>
    <dgm:cxn modelId="{4EEEB3EC-F9AA-4306-964F-40ED2A39C3BD}" type="presParOf" srcId="{FB92C514-86C7-458A-AFA9-481B928097E3}" destId="{9F026D9F-5013-40AC-A926-5A35252360F2}" srcOrd="0" destOrd="0" presId="urn:microsoft.com/office/officeart/2008/layout/PictureStrips"/>
    <dgm:cxn modelId="{89F68639-4BBB-43E9-8E5C-650BD4AD6F2B}" type="presParOf" srcId="{FB92C514-86C7-458A-AFA9-481B928097E3}" destId="{EC462804-D13F-4F43-AB4C-A86FB4E3A89B}" srcOrd="1" destOrd="0" presId="urn:microsoft.com/office/officeart/2008/layout/PictureStrips"/>
    <dgm:cxn modelId="{39D93EDF-C6FD-4BDC-9337-1B6DB8441563}" type="presParOf" srcId="{B15C1944-3C53-4921-8BB4-2647046413D7}" destId="{30699D39-11CD-4AA1-8E8F-53CDF6E91F54}" srcOrd="3" destOrd="0" presId="urn:microsoft.com/office/officeart/2008/layout/PictureStrips"/>
    <dgm:cxn modelId="{AF926953-3424-492C-BED2-43B661CA1AA4}" type="presParOf" srcId="{B15C1944-3C53-4921-8BB4-2647046413D7}" destId="{AD5E5E5F-D9AC-4797-830F-D9A0B0C00E54}" srcOrd="4" destOrd="0" presId="urn:microsoft.com/office/officeart/2008/layout/PictureStrips"/>
    <dgm:cxn modelId="{6730CA61-42C0-4DF8-B970-E9175898BDD2}" type="presParOf" srcId="{AD5E5E5F-D9AC-4797-830F-D9A0B0C00E54}" destId="{631DBFE5-D4AA-4B00-AB19-CCC11006D638}" srcOrd="0" destOrd="0" presId="urn:microsoft.com/office/officeart/2008/layout/PictureStrips"/>
    <dgm:cxn modelId="{98FDDFB6-1488-46EA-9F97-113DC113D399}" type="presParOf" srcId="{AD5E5E5F-D9AC-4797-830F-D9A0B0C00E54}" destId="{4413E3F9-DEA7-4AB9-9250-77DA28F82DF3}" srcOrd="1" destOrd="0" presId="urn:microsoft.com/office/officeart/2008/layout/PictureStrips"/>
    <dgm:cxn modelId="{AF861BA2-033E-48D0-B93D-B0DC9A06745B}" type="presParOf" srcId="{B15C1944-3C53-4921-8BB4-2647046413D7}" destId="{19346F0B-24DA-4173-B2F7-56901D3A3838}" srcOrd="5" destOrd="0" presId="urn:microsoft.com/office/officeart/2008/layout/PictureStrips"/>
    <dgm:cxn modelId="{01E0EF5F-C4A6-40E2-A4F2-118B36A9A453}" type="presParOf" srcId="{B15C1944-3C53-4921-8BB4-2647046413D7}" destId="{08293C4B-21B4-4DE6-A4EF-8A07C7D7246D}" srcOrd="6" destOrd="0" presId="urn:microsoft.com/office/officeart/2008/layout/PictureStrips"/>
    <dgm:cxn modelId="{ED72C369-5677-4473-8ED9-05E56E12AEE6}" type="presParOf" srcId="{08293C4B-21B4-4DE6-A4EF-8A07C7D7246D}" destId="{D6D8C58B-5393-41C3-8AAD-3DA5FFC22BE4}" srcOrd="0" destOrd="0" presId="urn:microsoft.com/office/officeart/2008/layout/PictureStrips"/>
    <dgm:cxn modelId="{E4891359-0D5C-425D-8798-D8622C92DA67}" type="presParOf" srcId="{08293C4B-21B4-4DE6-A4EF-8A07C7D7246D}" destId="{934D7A74-568C-4E6B-B7AD-5123D012B8F1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AlternatingPictureBlocks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89BD8B61-ED31-4185-AB64-BC5F77012DDA}" type="pres">
      <dgm:prSet presAssocID="{2B7C6613-F91A-4110-904B-83889F5C383E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0F54031-A690-4671-A8CC-D125B0B42458}" type="pres">
      <dgm:prSet presAssocID="{63AEE0F4-E2BE-43F6-8412-3AD97F9AF8FF}" presName="comp" presStyleCnt="0"/>
      <dgm:spPr/>
      <dgm:t>
        <a:bodyPr/>
        <a:lstStyle/>
        <a:p>
          <a:endParaRPr kumimoji="1" lang="ja-JP" altLang="en-US"/>
        </a:p>
      </dgm:t>
    </dgm:pt>
    <dgm:pt modelId="{CB8E3C2B-DF6C-4587-8325-9B5EC4303922}" type="pres">
      <dgm:prSet presAssocID="{63AEE0F4-E2BE-43F6-8412-3AD97F9AF8FF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6946B5-05F0-4FA6-B01C-99A22F9A3C2B}" type="pres">
      <dgm:prSet presAssocID="{63AEE0F4-E2BE-43F6-8412-3AD97F9AF8FF}" presName="rect1" presStyleLbl="lnNod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1560F5E-697F-406C-817F-20D0961A1C07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0D86097A-C44F-4067-A094-9EA4C2070319}" type="pres">
      <dgm:prSet presAssocID="{9F56A597-62F3-4906-B878-254D0C786FD5}" presName="comp" presStyleCnt="0"/>
      <dgm:spPr/>
      <dgm:t>
        <a:bodyPr/>
        <a:lstStyle/>
        <a:p>
          <a:endParaRPr kumimoji="1" lang="ja-JP" altLang="en-US"/>
        </a:p>
      </dgm:t>
    </dgm:pt>
    <dgm:pt modelId="{A5AA9B40-3B73-4F21-BC63-5FE251741C1B}" type="pres">
      <dgm:prSet presAssocID="{9F56A597-62F3-4906-B878-254D0C786FD5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C673BF-728D-4B9F-903A-81CF1CC8E229}" type="pres">
      <dgm:prSet presAssocID="{9F56A597-62F3-4906-B878-254D0C786FD5}" presName="rect1" presStyleLbl="lnNod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C36AEB90-408B-4E48-B72A-5AA05F956C2B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0A7B211E-5F5F-4988-A6E1-1BCEECC1CB5D}" type="pres">
      <dgm:prSet presAssocID="{AD87A7F2-889F-4FD8-82FF-5FC48BD62817}" presName="comp" presStyleCnt="0"/>
      <dgm:spPr/>
      <dgm:t>
        <a:bodyPr/>
        <a:lstStyle/>
        <a:p>
          <a:endParaRPr kumimoji="1" lang="ja-JP" altLang="en-US"/>
        </a:p>
      </dgm:t>
    </dgm:pt>
    <dgm:pt modelId="{72B231E6-9A6A-45D0-BE8E-B05F8E3D55B1}" type="pres">
      <dgm:prSet presAssocID="{AD87A7F2-889F-4FD8-82FF-5FC48BD62817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3B53C5-DDB0-45AB-897F-20B7642BDE71}" type="pres">
      <dgm:prSet presAssocID="{AD87A7F2-889F-4FD8-82FF-5FC48BD62817}" presName="rect1" presStyleLbl="lnNod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3A4EC6F5-F9E8-46C1-BC85-2882AFD6288E}" type="presOf" srcId="{AD87A7F2-889F-4FD8-82FF-5FC48BD62817}" destId="{72B231E6-9A6A-45D0-BE8E-B05F8E3D55B1}" srcOrd="0" destOrd="0" presId="urn:microsoft.com/office/officeart/2008/layout/AlternatingPictureBlocks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DB4EFBF-49AA-4EBE-8A0F-E63E6486E959}" type="presOf" srcId="{63AEE0F4-E2BE-43F6-8412-3AD97F9AF8FF}" destId="{CB8E3C2B-DF6C-4587-8325-9B5EC4303922}" srcOrd="0" destOrd="0" presId="urn:microsoft.com/office/officeart/2008/layout/AlternatingPictureBlock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2C3D90AD-43B7-43C3-B96C-554FCB533224}" type="presOf" srcId="{2B7C6613-F91A-4110-904B-83889F5C383E}" destId="{89BD8B61-ED31-4185-AB64-BC5F77012DDA}" srcOrd="0" destOrd="0" presId="urn:microsoft.com/office/officeart/2008/layout/AlternatingPictureBlocks"/>
    <dgm:cxn modelId="{D769872B-7D46-4189-A9CC-3D1759D16905}" type="presOf" srcId="{9F56A597-62F3-4906-B878-254D0C786FD5}" destId="{A5AA9B40-3B73-4F21-BC63-5FE251741C1B}" srcOrd="0" destOrd="0" presId="urn:microsoft.com/office/officeart/2008/layout/AlternatingPictureBlocks"/>
    <dgm:cxn modelId="{3071BC09-4AD1-41E6-89DB-B21D800B66A6}" type="presParOf" srcId="{89BD8B61-ED31-4185-AB64-BC5F77012DDA}" destId="{C0F54031-A690-4671-A8CC-D125B0B42458}" srcOrd="0" destOrd="0" presId="urn:microsoft.com/office/officeart/2008/layout/AlternatingPictureBlocks"/>
    <dgm:cxn modelId="{3B7AA73B-7778-40EE-AA54-7163B538440C}" type="presParOf" srcId="{C0F54031-A690-4671-A8CC-D125B0B42458}" destId="{CB8E3C2B-DF6C-4587-8325-9B5EC4303922}" srcOrd="0" destOrd="0" presId="urn:microsoft.com/office/officeart/2008/layout/AlternatingPictureBlocks"/>
    <dgm:cxn modelId="{FCF67A7C-E0F7-4EC9-ADFF-72B5ED23A9E8}" type="presParOf" srcId="{C0F54031-A690-4671-A8CC-D125B0B42458}" destId="{996946B5-05F0-4FA6-B01C-99A22F9A3C2B}" srcOrd="1" destOrd="0" presId="urn:microsoft.com/office/officeart/2008/layout/AlternatingPictureBlocks"/>
    <dgm:cxn modelId="{560B7B87-3640-4F32-A647-3AB84F8A070B}" type="presParOf" srcId="{89BD8B61-ED31-4185-AB64-BC5F77012DDA}" destId="{31560F5E-697F-406C-817F-20D0961A1C07}" srcOrd="1" destOrd="0" presId="urn:microsoft.com/office/officeart/2008/layout/AlternatingPictureBlocks"/>
    <dgm:cxn modelId="{40AB71D2-21E9-42DD-9763-D22D6CC2A4DD}" type="presParOf" srcId="{89BD8B61-ED31-4185-AB64-BC5F77012DDA}" destId="{0D86097A-C44F-4067-A094-9EA4C2070319}" srcOrd="2" destOrd="0" presId="urn:microsoft.com/office/officeart/2008/layout/AlternatingPictureBlocks"/>
    <dgm:cxn modelId="{D2A0EC55-017F-407E-B476-C059F053376B}" type="presParOf" srcId="{0D86097A-C44F-4067-A094-9EA4C2070319}" destId="{A5AA9B40-3B73-4F21-BC63-5FE251741C1B}" srcOrd="0" destOrd="0" presId="urn:microsoft.com/office/officeart/2008/layout/AlternatingPictureBlocks"/>
    <dgm:cxn modelId="{E9CD289C-CF99-4EAC-8A89-9CAA271691B8}" type="presParOf" srcId="{0D86097A-C44F-4067-A094-9EA4C2070319}" destId="{64C673BF-728D-4B9F-903A-81CF1CC8E229}" srcOrd="1" destOrd="0" presId="urn:microsoft.com/office/officeart/2008/layout/AlternatingPictureBlocks"/>
    <dgm:cxn modelId="{00EC2874-9838-4375-BC2A-04B660E720FE}" type="presParOf" srcId="{89BD8B61-ED31-4185-AB64-BC5F77012DDA}" destId="{C36AEB90-408B-4E48-B72A-5AA05F956C2B}" srcOrd="3" destOrd="0" presId="urn:microsoft.com/office/officeart/2008/layout/AlternatingPictureBlocks"/>
    <dgm:cxn modelId="{32B28B21-1FEE-4C6A-A8AB-B2439726BD0F}" type="presParOf" srcId="{89BD8B61-ED31-4185-AB64-BC5F77012DDA}" destId="{0A7B211E-5F5F-4988-A6E1-1BCEECC1CB5D}" srcOrd="4" destOrd="0" presId="urn:microsoft.com/office/officeart/2008/layout/AlternatingPictureBlocks"/>
    <dgm:cxn modelId="{65D10ED6-F970-40FF-9A52-9BB903DA55AA}" type="presParOf" srcId="{0A7B211E-5F5F-4988-A6E1-1BCEECC1CB5D}" destId="{72B231E6-9A6A-45D0-BE8E-B05F8E3D55B1}" srcOrd="0" destOrd="0" presId="urn:microsoft.com/office/officeart/2008/layout/AlternatingPictureBlocks"/>
    <dgm:cxn modelId="{05AF0B17-FB6C-4E7D-936B-EFF7954465DB}" type="presParOf" srcId="{0A7B211E-5F5F-4988-A6E1-1BCEECC1CB5D}" destId="{293B53C5-DDB0-45AB-897F-20B7642BDE7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E9AA8C-66AE-4EC6-B4C8-6FFE1B643A5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95D59B6-47C7-4260-95CB-68A3486D3950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3E6D999D-29D3-403E-97D2-25F7A5FADEE6}" type="par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85B2560B-0381-422E-8199-D338A29153FD}" type="sib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D179BB63-0964-4EBB-9B6A-70CF2DA93F7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5BFB1D60-0FCA-4B40-80B2-2D5437604CE3}" type="par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CC7092C9-6C71-41DD-AD91-6DF627E4F2EF}" type="sib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565A45FB-13B7-410F-BB03-D1A021C297AB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54CEB47-EB98-4F7D-B159-06FF68CCFDC6}" type="par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F1F2F907-E7F8-486E-B86F-B575A2CB3B0F}" type="sib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ED11E49F-9560-4EC3-90AB-18977A32E033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5FAC0F63-DBD8-4142-B6F8-DDE5D971FFDC}" type="par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2538EBA8-C50D-4E20-B534-446F6C734D48}" type="sib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8007B728-0926-4856-9245-F8C21664BB2B}" type="pres">
      <dgm:prSet presAssocID="{A9E9AA8C-66AE-4EC6-B4C8-6FFE1B643A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A9D02C4-6D8A-4275-9A24-56958218B612}" type="pres">
      <dgm:prSet presAssocID="{295D59B6-47C7-4260-95CB-68A3486D3950}" presName="circle1" presStyleLbl="node1" presStyleIdx="0" presStyleCnt="4"/>
      <dgm:spPr/>
    </dgm:pt>
    <dgm:pt modelId="{E018F76F-4337-47ED-8ACB-EF02B084D72B}" type="pres">
      <dgm:prSet presAssocID="{295D59B6-47C7-4260-95CB-68A3486D3950}" presName="space" presStyleCnt="0"/>
      <dgm:spPr/>
    </dgm:pt>
    <dgm:pt modelId="{D1FC9490-FBC5-4285-94D6-F6A9FF0C0FCD}" type="pres">
      <dgm:prSet presAssocID="{295D59B6-47C7-4260-95CB-68A3486D3950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D70100A4-965E-4E82-BB0C-04BF6CCBA8EC}" type="pres">
      <dgm:prSet presAssocID="{D179BB63-0964-4EBB-9B6A-70CF2DA93F72}" presName="vertSpace2" presStyleLbl="node1" presStyleIdx="0" presStyleCnt="4"/>
      <dgm:spPr/>
    </dgm:pt>
    <dgm:pt modelId="{E25009A5-2D9F-4244-BD71-7939AE342E73}" type="pres">
      <dgm:prSet presAssocID="{D179BB63-0964-4EBB-9B6A-70CF2DA93F72}" presName="circle2" presStyleLbl="node1" presStyleIdx="1" presStyleCnt="4"/>
      <dgm:spPr/>
    </dgm:pt>
    <dgm:pt modelId="{C9010331-313F-448E-B9BC-9BB0FB39C6B0}" type="pres">
      <dgm:prSet presAssocID="{D179BB63-0964-4EBB-9B6A-70CF2DA93F7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AC60AD7A-0F6C-4724-A61C-1DE909244D9C}" type="pres">
      <dgm:prSet presAssocID="{565A45FB-13B7-410F-BB03-D1A021C297AB}" presName="vertSpace3" presStyleLbl="node1" presStyleIdx="1" presStyleCnt="4"/>
      <dgm:spPr/>
    </dgm:pt>
    <dgm:pt modelId="{DED88ED9-3F23-4FC6-8688-50224B7C9F87}" type="pres">
      <dgm:prSet presAssocID="{565A45FB-13B7-410F-BB03-D1A021C297AB}" presName="circle3" presStyleLbl="node1" presStyleIdx="2" presStyleCnt="4"/>
      <dgm:spPr/>
    </dgm:pt>
    <dgm:pt modelId="{92236FCC-4DAE-433E-83EB-81EFBF23947D}" type="pres">
      <dgm:prSet presAssocID="{565A45FB-13B7-410F-BB03-D1A021C297AB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65BF1D2D-B760-4E7F-9C80-3D111F6FCE39}" type="pres">
      <dgm:prSet presAssocID="{ED11E49F-9560-4EC3-90AB-18977A32E033}" presName="vertSpace4" presStyleLbl="node1" presStyleIdx="2" presStyleCnt="4"/>
      <dgm:spPr/>
    </dgm:pt>
    <dgm:pt modelId="{0FEFC183-0659-4221-9707-E740A8334C63}" type="pres">
      <dgm:prSet presAssocID="{ED11E49F-9560-4EC3-90AB-18977A32E033}" presName="circle4" presStyleLbl="node1" presStyleIdx="3" presStyleCnt="4"/>
      <dgm:spPr/>
    </dgm:pt>
    <dgm:pt modelId="{595C9559-5EF9-4895-83AD-6AA73ADE461E}" type="pres">
      <dgm:prSet presAssocID="{ED11E49F-9560-4EC3-90AB-18977A32E033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F091E1E-DD4A-4BCE-A893-F64B5F1F1FD5}" type="pres">
      <dgm:prSet presAssocID="{295D59B6-47C7-4260-95CB-68A3486D3950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FD88C-9FC3-471F-99C0-F1593AD40F38}" type="pres">
      <dgm:prSet presAssocID="{D179BB63-0964-4EBB-9B6A-70CF2DA93F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7C2641-E2CD-40F3-9E48-366E49BD17D8}" type="pres">
      <dgm:prSet presAssocID="{565A45FB-13B7-410F-BB03-D1A021C297A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BFED14C-6218-413D-9B57-44B765361A2E}" type="pres">
      <dgm:prSet presAssocID="{ED11E49F-9560-4EC3-90AB-18977A32E03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0D6E92-9480-45F5-8E50-3E07CE9E87AB}" type="presOf" srcId="{D179BB63-0964-4EBB-9B6A-70CF2DA93F72}" destId="{BC0FD88C-9FC3-471F-99C0-F1593AD40F38}" srcOrd="1" destOrd="0" presId="urn:microsoft.com/office/officeart/2005/8/layout/target3"/>
    <dgm:cxn modelId="{E98DCFDD-3DD4-4B4C-B069-3FDD31E4875A}" type="presOf" srcId="{ED11E49F-9560-4EC3-90AB-18977A32E033}" destId="{5BFED14C-6218-413D-9B57-44B765361A2E}" srcOrd="1" destOrd="0" presId="urn:microsoft.com/office/officeart/2005/8/layout/target3"/>
    <dgm:cxn modelId="{42E207D5-B682-4B36-B5D8-EA6E7C3A27CB}" type="presOf" srcId="{295D59B6-47C7-4260-95CB-68A3486D3950}" destId="{D1FC9490-FBC5-4285-94D6-F6A9FF0C0FCD}" srcOrd="0" destOrd="0" presId="urn:microsoft.com/office/officeart/2005/8/layout/target3"/>
    <dgm:cxn modelId="{6ACA9C22-93E9-4F26-A55D-BDEB4F1AC257}" type="presOf" srcId="{ED11E49F-9560-4EC3-90AB-18977A32E033}" destId="{595C9559-5EF9-4895-83AD-6AA73ADE461E}" srcOrd="0" destOrd="0" presId="urn:microsoft.com/office/officeart/2005/8/layout/target3"/>
    <dgm:cxn modelId="{98A6FF87-60D1-4A43-9615-9BC9A47C786A}" srcId="{A9E9AA8C-66AE-4EC6-B4C8-6FFE1B643A52}" destId="{D179BB63-0964-4EBB-9B6A-70CF2DA93F72}" srcOrd="1" destOrd="0" parTransId="{5BFB1D60-0FCA-4B40-80B2-2D5437604CE3}" sibTransId="{CC7092C9-6C71-41DD-AD91-6DF627E4F2EF}"/>
    <dgm:cxn modelId="{67F82DF8-4DC4-44DF-A578-077BA18EB19F}" type="presOf" srcId="{295D59B6-47C7-4260-95CB-68A3486D3950}" destId="{EF091E1E-DD4A-4BCE-A893-F64B5F1F1FD5}" srcOrd="1" destOrd="0" presId="urn:microsoft.com/office/officeart/2005/8/layout/target3"/>
    <dgm:cxn modelId="{946EEAEC-5223-4554-8B32-D3E4B19CCB8F}" srcId="{A9E9AA8C-66AE-4EC6-B4C8-6FFE1B643A52}" destId="{295D59B6-47C7-4260-95CB-68A3486D3950}" srcOrd="0" destOrd="0" parTransId="{3E6D999D-29D3-403E-97D2-25F7A5FADEE6}" sibTransId="{85B2560B-0381-422E-8199-D338A29153FD}"/>
    <dgm:cxn modelId="{BBA587FE-CD49-4E2D-83D0-44C53EB8E2E0}" type="presOf" srcId="{565A45FB-13B7-410F-BB03-D1A021C297AB}" destId="{687C2641-E2CD-40F3-9E48-366E49BD17D8}" srcOrd="1" destOrd="0" presId="urn:microsoft.com/office/officeart/2005/8/layout/target3"/>
    <dgm:cxn modelId="{3223652C-A809-4E47-A778-B5585CCA8F6B}" srcId="{A9E9AA8C-66AE-4EC6-B4C8-6FFE1B643A52}" destId="{ED11E49F-9560-4EC3-90AB-18977A32E033}" srcOrd="3" destOrd="0" parTransId="{5FAC0F63-DBD8-4142-B6F8-DDE5D971FFDC}" sibTransId="{2538EBA8-C50D-4E20-B534-446F6C734D48}"/>
    <dgm:cxn modelId="{AF3F5E20-8761-435C-91E5-CEB640CCBB2D}" type="presOf" srcId="{D179BB63-0964-4EBB-9B6A-70CF2DA93F72}" destId="{C9010331-313F-448E-B9BC-9BB0FB39C6B0}" srcOrd="0" destOrd="0" presId="urn:microsoft.com/office/officeart/2005/8/layout/target3"/>
    <dgm:cxn modelId="{3EC09495-10BD-4227-92D2-B29B464E4B2D}" type="presOf" srcId="{A9E9AA8C-66AE-4EC6-B4C8-6FFE1B643A52}" destId="{8007B728-0926-4856-9245-F8C21664BB2B}" srcOrd="0" destOrd="0" presId="urn:microsoft.com/office/officeart/2005/8/layout/target3"/>
    <dgm:cxn modelId="{DE5D6D64-504A-40FE-B067-E77EBAFE65B0}" type="presOf" srcId="{565A45FB-13B7-410F-BB03-D1A021C297AB}" destId="{92236FCC-4DAE-433E-83EB-81EFBF23947D}" srcOrd="0" destOrd="0" presId="urn:microsoft.com/office/officeart/2005/8/layout/target3"/>
    <dgm:cxn modelId="{36D5A3D1-7797-4D51-91D8-E1E1B9E8241A}" srcId="{A9E9AA8C-66AE-4EC6-B4C8-6FFE1B643A52}" destId="{565A45FB-13B7-410F-BB03-D1A021C297AB}" srcOrd="2" destOrd="0" parTransId="{E54CEB47-EB98-4F7D-B159-06FF68CCFDC6}" sibTransId="{F1F2F907-E7F8-486E-B86F-B575A2CB3B0F}"/>
    <dgm:cxn modelId="{0F46B0F5-23F9-44DF-836D-77D83CA2FAF5}" type="presParOf" srcId="{8007B728-0926-4856-9245-F8C21664BB2B}" destId="{EA9D02C4-6D8A-4275-9A24-56958218B612}" srcOrd="0" destOrd="0" presId="urn:microsoft.com/office/officeart/2005/8/layout/target3"/>
    <dgm:cxn modelId="{F1CB9985-7B1B-42E2-B2FA-946C059C2D19}" type="presParOf" srcId="{8007B728-0926-4856-9245-F8C21664BB2B}" destId="{E018F76F-4337-47ED-8ACB-EF02B084D72B}" srcOrd="1" destOrd="0" presId="urn:microsoft.com/office/officeart/2005/8/layout/target3"/>
    <dgm:cxn modelId="{2EDC90BD-EA98-4ECC-8D5A-52487FED1B41}" type="presParOf" srcId="{8007B728-0926-4856-9245-F8C21664BB2B}" destId="{D1FC9490-FBC5-4285-94D6-F6A9FF0C0FCD}" srcOrd="2" destOrd="0" presId="urn:microsoft.com/office/officeart/2005/8/layout/target3"/>
    <dgm:cxn modelId="{86726223-EC09-4AC3-8CF5-2E3E3608A370}" type="presParOf" srcId="{8007B728-0926-4856-9245-F8C21664BB2B}" destId="{D70100A4-965E-4E82-BB0C-04BF6CCBA8EC}" srcOrd="3" destOrd="0" presId="urn:microsoft.com/office/officeart/2005/8/layout/target3"/>
    <dgm:cxn modelId="{0B3524B3-7692-40BE-9227-4D057F095221}" type="presParOf" srcId="{8007B728-0926-4856-9245-F8C21664BB2B}" destId="{E25009A5-2D9F-4244-BD71-7939AE342E73}" srcOrd="4" destOrd="0" presId="urn:microsoft.com/office/officeart/2005/8/layout/target3"/>
    <dgm:cxn modelId="{4B2B2787-094F-4221-8229-B3775AEC3043}" type="presParOf" srcId="{8007B728-0926-4856-9245-F8C21664BB2B}" destId="{C9010331-313F-448E-B9BC-9BB0FB39C6B0}" srcOrd="5" destOrd="0" presId="urn:microsoft.com/office/officeart/2005/8/layout/target3"/>
    <dgm:cxn modelId="{4B08670B-118A-4BDA-A4D3-37169AD43B94}" type="presParOf" srcId="{8007B728-0926-4856-9245-F8C21664BB2B}" destId="{AC60AD7A-0F6C-4724-A61C-1DE909244D9C}" srcOrd="6" destOrd="0" presId="urn:microsoft.com/office/officeart/2005/8/layout/target3"/>
    <dgm:cxn modelId="{11593EF8-290B-4501-8958-9A121E114B9E}" type="presParOf" srcId="{8007B728-0926-4856-9245-F8C21664BB2B}" destId="{DED88ED9-3F23-4FC6-8688-50224B7C9F87}" srcOrd="7" destOrd="0" presId="urn:microsoft.com/office/officeart/2005/8/layout/target3"/>
    <dgm:cxn modelId="{10D4691E-412A-4C73-BFEA-A161186DEF21}" type="presParOf" srcId="{8007B728-0926-4856-9245-F8C21664BB2B}" destId="{92236FCC-4DAE-433E-83EB-81EFBF23947D}" srcOrd="8" destOrd="0" presId="urn:microsoft.com/office/officeart/2005/8/layout/target3"/>
    <dgm:cxn modelId="{09967350-090E-4F47-B534-054A7BB70873}" type="presParOf" srcId="{8007B728-0926-4856-9245-F8C21664BB2B}" destId="{65BF1D2D-B760-4E7F-9C80-3D111F6FCE39}" srcOrd="9" destOrd="0" presId="urn:microsoft.com/office/officeart/2005/8/layout/target3"/>
    <dgm:cxn modelId="{5E335DDA-B655-4198-AA7D-12D945173185}" type="presParOf" srcId="{8007B728-0926-4856-9245-F8C21664BB2B}" destId="{0FEFC183-0659-4221-9707-E740A8334C63}" srcOrd="10" destOrd="0" presId="urn:microsoft.com/office/officeart/2005/8/layout/target3"/>
    <dgm:cxn modelId="{7FC2D8A1-5835-48EA-844D-A608946CDE19}" type="presParOf" srcId="{8007B728-0926-4856-9245-F8C21664BB2B}" destId="{595C9559-5EF9-4895-83AD-6AA73ADE461E}" srcOrd="11" destOrd="0" presId="urn:microsoft.com/office/officeart/2005/8/layout/target3"/>
    <dgm:cxn modelId="{05B6CFFC-C07F-4310-8977-D7C15FA37DA5}" type="presParOf" srcId="{8007B728-0926-4856-9245-F8C21664BB2B}" destId="{EF091E1E-DD4A-4BCE-A893-F64B5F1F1FD5}" srcOrd="12" destOrd="0" presId="urn:microsoft.com/office/officeart/2005/8/layout/target3"/>
    <dgm:cxn modelId="{368A71E4-BAAF-41D8-8E75-444264B263F3}" type="presParOf" srcId="{8007B728-0926-4856-9245-F8C21664BB2B}" destId="{BC0FD88C-9FC3-471F-99C0-F1593AD40F38}" srcOrd="13" destOrd="0" presId="urn:microsoft.com/office/officeart/2005/8/layout/target3"/>
    <dgm:cxn modelId="{8ACDE272-CB5E-48FF-BD12-794096A3AA52}" type="presParOf" srcId="{8007B728-0926-4856-9245-F8C21664BB2B}" destId="{687C2641-E2CD-40F3-9E48-366E49BD17D8}" srcOrd="14" destOrd="0" presId="urn:microsoft.com/office/officeart/2005/8/layout/target3"/>
    <dgm:cxn modelId="{4B64B5A7-192B-4A6A-BE90-2DBF470F9DC8}" type="presParOf" srcId="{8007B728-0926-4856-9245-F8C21664BB2B}" destId="{5BFED14C-6218-413D-9B57-44B765361A2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D53AD-C2AE-4798-8E0A-AF95DA04B6B9}">
      <dsp:nvSpPr>
        <dsp:cNvPr id="0" name=""/>
        <dsp:cNvSpPr/>
      </dsp:nvSpPr>
      <dsp:spPr>
        <a:xfrm>
          <a:off x="3379884" y="794871"/>
          <a:ext cx="3073755" cy="9605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650612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販売価格を低く抑える</a:t>
          </a:r>
          <a:endParaRPr lang="ja-JP" sz="2500" kern="1200" dirty="0"/>
        </a:p>
      </dsp:txBody>
      <dsp:txXfrm>
        <a:off x="3379884" y="794871"/>
        <a:ext cx="3073755" cy="960548"/>
      </dsp:txXfrm>
    </dsp:sp>
    <dsp:sp modelId="{3909B780-4FD0-4C0C-BA02-42B8C02A6D6B}">
      <dsp:nvSpPr>
        <dsp:cNvPr id="0" name=""/>
        <dsp:cNvSpPr/>
      </dsp:nvSpPr>
      <dsp:spPr>
        <a:xfrm>
          <a:off x="5909328" y="656125"/>
          <a:ext cx="672384" cy="100857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26D9F-5013-40AC-A926-5A35252360F2}">
      <dsp:nvSpPr>
        <dsp:cNvPr id="0" name=""/>
        <dsp:cNvSpPr/>
      </dsp:nvSpPr>
      <dsp:spPr>
        <a:xfrm>
          <a:off x="1967" y="794871"/>
          <a:ext cx="3073755" cy="9605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650612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ガソリン車並みの台数を販売</a:t>
          </a:r>
          <a:endParaRPr lang="ja-JP" sz="2500" kern="1200" dirty="0"/>
        </a:p>
      </dsp:txBody>
      <dsp:txXfrm>
        <a:off x="1967" y="794871"/>
        <a:ext cx="3073755" cy="960548"/>
      </dsp:txXfrm>
    </dsp:sp>
    <dsp:sp modelId="{EC462804-D13F-4F43-AB4C-A86FB4E3A89B}">
      <dsp:nvSpPr>
        <dsp:cNvPr id="0" name=""/>
        <dsp:cNvSpPr/>
      </dsp:nvSpPr>
      <dsp:spPr>
        <a:xfrm>
          <a:off x="2531411" y="656125"/>
          <a:ext cx="672384" cy="100857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DBFE5-D4AA-4B00-AB19-CCC11006D638}">
      <dsp:nvSpPr>
        <dsp:cNvPr id="0" name=""/>
        <dsp:cNvSpPr/>
      </dsp:nvSpPr>
      <dsp:spPr>
        <a:xfrm>
          <a:off x="3379884" y="2004095"/>
          <a:ext cx="3073755" cy="9605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650612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燃料電池車の普及を図る</a:t>
          </a:r>
          <a:endParaRPr lang="ja-JP" sz="2500" kern="1200" dirty="0"/>
        </a:p>
      </dsp:txBody>
      <dsp:txXfrm>
        <a:off x="3379884" y="2004095"/>
        <a:ext cx="3073755" cy="960548"/>
      </dsp:txXfrm>
    </dsp:sp>
    <dsp:sp modelId="{4413E3F9-DEA7-4AB9-9250-77DA28F82DF3}">
      <dsp:nvSpPr>
        <dsp:cNvPr id="0" name=""/>
        <dsp:cNvSpPr/>
      </dsp:nvSpPr>
      <dsp:spPr>
        <a:xfrm>
          <a:off x="5909328" y="1865349"/>
          <a:ext cx="672384" cy="100857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D8C58B-5393-41C3-8AAD-3DA5FFC22BE4}">
      <dsp:nvSpPr>
        <dsp:cNvPr id="0" name=""/>
        <dsp:cNvSpPr/>
      </dsp:nvSpPr>
      <dsp:spPr>
        <a:xfrm>
          <a:off x="1967" y="2004095"/>
          <a:ext cx="3073755" cy="9605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650612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営業・広告戦略を全国展開する</a:t>
          </a:r>
          <a:endParaRPr kumimoji="1" lang="ja-JP" altLang="en-US" sz="2500" kern="1200" dirty="0"/>
        </a:p>
      </dsp:txBody>
      <dsp:txXfrm>
        <a:off x="1967" y="2004095"/>
        <a:ext cx="3073755" cy="960548"/>
      </dsp:txXfrm>
    </dsp:sp>
    <dsp:sp modelId="{934D7A74-568C-4E6B-B7AD-5123D012B8F1}">
      <dsp:nvSpPr>
        <dsp:cNvPr id="0" name=""/>
        <dsp:cNvSpPr/>
      </dsp:nvSpPr>
      <dsp:spPr>
        <a:xfrm>
          <a:off x="2531411" y="1865349"/>
          <a:ext cx="672384" cy="1008576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 l="-50000" r="-50000"/>
          </a:stretch>
        </a:blipFill>
        <a:ln>
          <a:noFill/>
        </a:ln>
        <a:effectLst/>
        <a:scene3d>
          <a:camera prst="isometricOffAxis2Left" zoom="95000">
            <a:rot lat="1200000" lon="2400000" rev="0"/>
          </a:camera>
          <a:lightRig rig="flat" dir="t"/>
        </a:scene3d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E3C2B-DF6C-4587-8325-9B5EC4303922}">
      <dsp:nvSpPr>
        <dsp:cNvPr id="0" name=""/>
        <dsp:cNvSpPr/>
      </dsp:nvSpPr>
      <dsp:spPr>
        <a:xfrm>
          <a:off x="1872555" y="352"/>
          <a:ext cx="3004607" cy="1358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販売価格を低く抑える</a:t>
          </a:r>
          <a:endParaRPr lang="ja-JP" sz="3400" kern="1200" dirty="0"/>
        </a:p>
      </dsp:txBody>
      <dsp:txXfrm>
        <a:off x="1872555" y="352"/>
        <a:ext cx="3004607" cy="1358936"/>
      </dsp:txXfrm>
    </dsp:sp>
    <dsp:sp modelId="{996946B5-05F0-4FA6-B01C-99A22F9A3C2B}">
      <dsp:nvSpPr>
        <dsp:cNvPr id="0" name=""/>
        <dsp:cNvSpPr/>
      </dsp:nvSpPr>
      <dsp:spPr>
        <a:xfrm>
          <a:off x="5011697" y="352"/>
          <a:ext cx="1345346" cy="13589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5AA9B40-3B73-4F21-BC63-5FE251741C1B}">
      <dsp:nvSpPr>
        <dsp:cNvPr id="0" name=""/>
        <dsp:cNvSpPr/>
      </dsp:nvSpPr>
      <dsp:spPr>
        <a:xfrm>
          <a:off x="3352436" y="1583513"/>
          <a:ext cx="3004607" cy="135893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ガソリン車並みの台数を販売</a:t>
          </a:r>
          <a:endParaRPr lang="ja-JP" sz="3400" kern="1200" dirty="0"/>
        </a:p>
      </dsp:txBody>
      <dsp:txXfrm>
        <a:off x="3352436" y="1583513"/>
        <a:ext cx="3004607" cy="1358936"/>
      </dsp:txXfrm>
    </dsp:sp>
    <dsp:sp modelId="{64C673BF-728D-4B9F-903A-81CF1CC8E229}">
      <dsp:nvSpPr>
        <dsp:cNvPr id="0" name=""/>
        <dsp:cNvSpPr/>
      </dsp:nvSpPr>
      <dsp:spPr>
        <a:xfrm>
          <a:off x="1872555" y="1583513"/>
          <a:ext cx="1345346" cy="135893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B231E6-9A6A-45D0-BE8E-B05F8E3D55B1}">
      <dsp:nvSpPr>
        <dsp:cNvPr id="0" name=""/>
        <dsp:cNvSpPr/>
      </dsp:nvSpPr>
      <dsp:spPr>
        <a:xfrm>
          <a:off x="1872555" y="3166673"/>
          <a:ext cx="3004607" cy="13589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燃料電池車の普及を図る</a:t>
          </a:r>
          <a:endParaRPr lang="ja-JP" sz="3400" kern="1200" dirty="0"/>
        </a:p>
      </dsp:txBody>
      <dsp:txXfrm>
        <a:off x="1872555" y="3166673"/>
        <a:ext cx="3004607" cy="1358936"/>
      </dsp:txXfrm>
    </dsp:sp>
    <dsp:sp modelId="{293B53C5-DDB0-45AB-897F-20B7642BDE71}">
      <dsp:nvSpPr>
        <dsp:cNvPr id="0" name=""/>
        <dsp:cNvSpPr/>
      </dsp:nvSpPr>
      <dsp:spPr>
        <a:xfrm>
          <a:off x="5011697" y="3166673"/>
          <a:ext cx="1345346" cy="13589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02C4-6D8A-4275-9A24-56958218B61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C9490-FBC5-4285-94D6-F6A9FF0C0FC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E25009A5-2D9F-4244-BD71-7939AE342E73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10331-313F-448E-B9BC-9BB0FB39C6B0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DED88ED9-3F23-4FC6-8688-50224B7C9F87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36FCC-4DAE-433E-83EB-81EFBF23947D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0FEFC183-0659-4221-9707-E740A8334C63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C9559-5EF9-4895-83AD-6AA73ADE461E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98472"/>
              </p:ext>
            </p:extLst>
          </p:nvPr>
        </p:nvGraphicFramePr>
        <p:xfrm>
          <a:off x="1280160" y="1618615"/>
          <a:ext cx="6583680" cy="3620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38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1076677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27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71</Words>
  <Application>Microsoft Office PowerPoint</Application>
  <PresentationFormat>画面に合わせる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デザインの設定</vt:lpstr>
      <vt:lpstr>次期新型車の販売方針</vt:lpstr>
      <vt:lpstr>PowerPoint プレゼンテーション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18</cp:revision>
  <dcterms:created xsi:type="dcterms:W3CDTF">2010-05-18T06:33:03Z</dcterms:created>
  <dcterms:modified xsi:type="dcterms:W3CDTF">2010-06-10T02:46:23Z</dcterms:modified>
</cp:coreProperties>
</file>