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467F1-98C0-45CD-9AC4-BA455B378E8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3F209B-BEDE-45A0-93C8-365918C51D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4141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59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628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85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0220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883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7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21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323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468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25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022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49ABA-6DCF-4689-B021-2DA19A11CF9C}" type="datetimeFigureOut">
              <a:rPr kumimoji="1" lang="ja-JP" altLang="en-US" smtClean="0"/>
              <a:t>2010/5/31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A5747-E50D-4344-BDA2-0C0FF03748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78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2736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/>
              <a:t>山田太郎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6175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35"/>
    </mc:Choice>
    <mc:Fallback>
      <p:transition xmlns:p14="http://schemas.microsoft.com/office/powerpoint/2010/main" spd="slow" advTm="303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sp>
        <p:nvSpPr>
          <p:cNvPr id="2355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販売価格を低く抑える</a:t>
            </a:r>
          </a:p>
          <a:p>
            <a:r>
              <a:rPr lang="ja-JP" altLang="en-US" dirty="0"/>
              <a:t>ガソリン車並みの台数を販売</a:t>
            </a:r>
          </a:p>
          <a:p>
            <a:r>
              <a:rPr lang="ja-JP" altLang="en-US" dirty="0"/>
              <a:t>燃料電池車の普及を図る</a:t>
            </a:r>
          </a:p>
        </p:txBody>
      </p:sp>
    </p:spTree>
    <p:extLst>
      <p:ext uri="{BB962C8B-B14F-4D97-AF65-F5344CB8AC3E}">
        <p14:creationId xmlns:p14="http://schemas.microsoft.com/office/powerpoint/2010/main" val="3264484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83"/>
    </mc:Choice>
    <mc:Fallback>
      <p:transition xmlns:p14="http://schemas.microsoft.com/office/powerpoint/2010/main" spd="slow" advTm="368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燃料電池車を敬遠する理由</a:t>
            </a:r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充電時間が長い</a:t>
            </a:r>
          </a:p>
          <a:p>
            <a:r>
              <a:rPr lang="ja-JP" altLang="en-US" dirty="0"/>
              <a:t>充電施設が少ない</a:t>
            </a:r>
          </a:p>
          <a:p>
            <a:r>
              <a:rPr lang="ja-JP" altLang="en-US" dirty="0"/>
              <a:t>ガソリン車に比べ価格が高い</a:t>
            </a:r>
          </a:p>
          <a:p>
            <a:r>
              <a:rPr lang="ja-JP" altLang="en-US" dirty="0"/>
              <a:t>従来車に比べて性能が劣る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4879-0F5C-4E8E-8EA5-F29BD5DF42DE}" type="datetime1">
              <a:rPr lang="ja-JP" altLang="en-US" smtClean="0"/>
              <a:t>2010/5/31</a:t>
            </a:fld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新型燃料電池車の販売方針について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22FF-3A31-4971-A5C9-9B06076F1D1C}" type="slidenum">
              <a:rPr lang="en-US" altLang="ja-JP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3079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69</Words>
  <Application>Microsoft Office PowerPoint</Application>
  <PresentationFormat>画面に合わせる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新型燃料電池車の販売方針について</vt:lpstr>
      <vt:lpstr>次期新型車の販売方針</vt:lpstr>
      <vt:lpstr>燃料電池車を敬遠する理由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新型燃料電池車の販売方針について</dc:title>
  <dc:creator>manual3</dc:creator>
  <cp:lastModifiedBy>manual3</cp:lastModifiedBy>
  <cp:revision>13</cp:revision>
  <dcterms:created xsi:type="dcterms:W3CDTF">2010-05-28T08:36:11Z</dcterms:created>
  <dcterms:modified xsi:type="dcterms:W3CDTF">2010-05-31T02:15:33Z</dcterms:modified>
</cp:coreProperties>
</file>