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6"/>
  </p:notesMasterIdLst>
  <p:sldIdLst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4" autoAdjust="0"/>
    <p:restoredTop sz="94692" autoAdjust="0"/>
  </p:normalViewPr>
  <p:slideViewPr>
    <p:cSldViewPr>
      <p:cViewPr varScale="1">
        <p:scale>
          <a:sx n="69" d="100"/>
          <a:sy n="69" d="100"/>
        </p:scale>
        <p:origin x="-4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74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A6D8A-8524-464D-B3E8-681C1F0B38B1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C54288-E845-44AE-9155-B166E0BEB9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8633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54288-E845-44AE-9155-B166E0BEB90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4524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6997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8164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0921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5752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3267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42926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6952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39341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24674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53090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9951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4018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17215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5401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1956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9677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2874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4666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3874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2814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5074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9500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87355-4068-4AC3-8F8B-2C8AE35CB9F3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3844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E068F-0B8D-4EAA-BD8C-4EAFCDFE702D}" type="datetimeFigureOut">
              <a:rPr kumimoji="1" lang="ja-JP" altLang="en-US" smtClean="0"/>
              <a:t>2010/5/18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095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kumimoji="1" lang="ja-JP" alt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新型燃料電池車の販売方針について</a:t>
            </a:r>
            <a:endParaRPr kumimoji="1" lang="ja-JP" altLang="en-US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6400800" cy="120168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kumimoji="1" lang="ja-JP" altLang="en-US" dirty="0" smtClean="0"/>
              <a:t>営業企画室</a:t>
            </a:r>
            <a:endParaRPr kumimoji="1" lang="en-US" altLang="ja-JP" dirty="0" smtClean="0"/>
          </a:p>
          <a:p>
            <a:r>
              <a:rPr lang="ja-JP" altLang="en-US" dirty="0" smtClean="0"/>
              <a:t>山田　太郎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5948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次期新型車の販売方針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販売価格を低く抑える</a:t>
            </a:r>
            <a:endParaRPr kumimoji="1" lang="en-US" altLang="ja-JP" dirty="0" smtClean="0"/>
          </a:p>
          <a:p>
            <a:r>
              <a:rPr lang="ja-JP" altLang="ja-JP" dirty="0"/>
              <a:t>ガソリン車並みの台数を販売</a:t>
            </a:r>
          </a:p>
          <a:p>
            <a:r>
              <a:rPr lang="ja-JP" altLang="ja-JP" dirty="0"/>
              <a:t>燃料電池車の普及を</a:t>
            </a:r>
            <a:r>
              <a:rPr lang="ja-JP" altLang="ja-JP" dirty="0" smtClean="0"/>
              <a:t>図る</a:t>
            </a:r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1307675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ja-JP" dirty="0"/>
              <a:t>燃料電池車を敬遠する</a:t>
            </a:r>
            <a:r>
              <a:rPr lang="ja-JP" altLang="ja-JP" dirty="0" smtClean="0"/>
              <a:t>理由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ja-JP" dirty="0"/>
              <a:t>充電時間が長い</a:t>
            </a:r>
          </a:p>
          <a:p>
            <a:r>
              <a:rPr lang="ja-JP" altLang="ja-JP" dirty="0"/>
              <a:t>充電施設が少ない</a:t>
            </a:r>
          </a:p>
          <a:p>
            <a:r>
              <a:rPr lang="ja-JP" altLang="ja-JP" dirty="0"/>
              <a:t>ガソリン車に比べ価格が高い</a:t>
            </a:r>
          </a:p>
          <a:p>
            <a:r>
              <a:rPr lang="ja-JP" altLang="ja-JP" dirty="0"/>
              <a:t>従来車に比べて性能が劣る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99166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59</Words>
  <Application>Microsoft Office PowerPoint</Application>
  <PresentationFormat>画面に合わせる (4:3)</PresentationFormat>
  <Paragraphs>13</Paragraphs>
  <Slides>3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3</vt:i4>
      </vt:variant>
    </vt:vector>
  </HeadingPairs>
  <TitlesOfParts>
    <vt:vector size="5" baseType="lpstr">
      <vt:lpstr>Office ​​テーマ</vt:lpstr>
      <vt:lpstr>デザインの設定</vt:lpstr>
      <vt:lpstr>新型燃料電池車の販売方針について</vt:lpstr>
      <vt:lpstr>次期新型車の販売方針</vt:lpstr>
      <vt:lpstr>燃料電池車を敬遠する理由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i-akatsuka</dc:creator>
  <cp:lastModifiedBy>i-akatsuka</cp:lastModifiedBy>
  <cp:revision>9</cp:revision>
  <dcterms:created xsi:type="dcterms:W3CDTF">2010-05-18T06:33:03Z</dcterms:created>
  <dcterms:modified xsi:type="dcterms:W3CDTF">2010-05-18T09:57:36Z</dcterms:modified>
</cp:coreProperties>
</file>