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63" r:id="rId3"/>
    <p:sldId id="265" r:id="rId4"/>
    <p:sldId id="264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B15C1944-3C53-4921-8BB4-2647046413D7}" type="pres">
      <dgm:prSet presAssocID="{2B7C6613-F91A-4110-904B-83889F5C38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7B77C50-695D-4CDC-B57F-1E5527FA6145}" type="pres">
      <dgm:prSet presAssocID="{63AEE0F4-E2BE-43F6-8412-3AD97F9AF8FF}" presName="composite" presStyleCnt="0"/>
      <dgm:spPr/>
    </dgm:pt>
    <dgm:pt modelId="{EFAD53AD-C2AE-4798-8E0A-AF95DA04B6B9}" type="pres">
      <dgm:prSet presAssocID="{63AEE0F4-E2BE-43F6-8412-3AD97F9AF8FF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09B780-4FD0-4C0C-BA02-42B8C02A6D6B}" type="pres">
      <dgm:prSet presAssocID="{63AEE0F4-E2BE-43F6-8412-3AD97F9AF8FF}" presName="rect2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1FB524C8-7642-496D-B0FC-2298B5171733}" type="pres">
      <dgm:prSet presAssocID="{CF768B02-4EE7-4EE2-9783-ADECDB1CAAB7}" presName="sibTrans" presStyleCnt="0"/>
      <dgm:spPr/>
    </dgm:pt>
    <dgm:pt modelId="{FB92C514-86C7-458A-AFA9-481B928097E3}" type="pres">
      <dgm:prSet presAssocID="{9F56A597-62F3-4906-B878-254D0C786FD5}" presName="composite" presStyleCnt="0"/>
      <dgm:spPr/>
    </dgm:pt>
    <dgm:pt modelId="{9F026D9F-5013-40AC-A926-5A35252360F2}" type="pres">
      <dgm:prSet presAssocID="{9F56A597-62F3-4906-B878-254D0C786FD5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462804-D13F-4F43-AB4C-A86FB4E3A89B}" type="pres">
      <dgm:prSet presAssocID="{9F56A597-62F3-4906-B878-254D0C786FD5}" presName="rect2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0699D39-11CD-4AA1-8E8F-53CDF6E91F54}" type="pres">
      <dgm:prSet presAssocID="{AF4717BC-0F9D-4F2F-AA5A-5BE01D975C35}" presName="sibTrans" presStyleCnt="0"/>
      <dgm:spPr/>
    </dgm:pt>
    <dgm:pt modelId="{AD5E5E5F-D9AC-4797-830F-D9A0B0C00E54}" type="pres">
      <dgm:prSet presAssocID="{AD87A7F2-889F-4FD8-82FF-5FC48BD62817}" presName="composite" presStyleCnt="0"/>
      <dgm:spPr/>
    </dgm:pt>
    <dgm:pt modelId="{631DBFE5-D4AA-4B00-AB19-CCC11006D638}" type="pres">
      <dgm:prSet presAssocID="{AD87A7F2-889F-4FD8-82FF-5FC48BD62817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13E3F9-DEA7-4AB9-9250-77DA28F82DF3}" type="pres">
      <dgm:prSet presAssocID="{AD87A7F2-889F-4FD8-82FF-5FC48BD62817}" presName="rect2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AA120D69-F17E-4206-8C31-39B88291C899}" type="presOf" srcId="{2B7C6613-F91A-4110-904B-83889F5C383E}" destId="{B15C1944-3C53-4921-8BB4-2647046413D7}" srcOrd="0" destOrd="0" presId="urn:microsoft.com/office/officeart/2008/layout/PictureStrips"/>
    <dgm:cxn modelId="{1246E244-EFCD-4114-9348-E15A172B9464}" type="presOf" srcId="{AD87A7F2-889F-4FD8-82FF-5FC48BD62817}" destId="{631DBFE5-D4AA-4B00-AB19-CCC11006D638}" srcOrd="0" destOrd="0" presId="urn:microsoft.com/office/officeart/2008/layout/PictureStrip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7EF8CDD2-5957-4055-A443-C12D318AB372}" type="presOf" srcId="{63AEE0F4-E2BE-43F6-8412-3AD97F9AF8FF}" destId="{EFAD53AD-C2AE-4798-8E0A-AF95DA04B6B9}" srcOrd="0" destOrd="0" presId="urn:microsoft.com/office/officeart/2008/layout/PictureStrips"/>
    <dgm:cxn modelId="{10DAC980-D2F2-4659-AF6B-657BC7A479DC}" type="presOf" srcId="{9F56A597-62F3-4906-B878-254D0C786FD5}" destId="{9F026D9F-5013-40AC-A926-5A35252360F2}" srcOrd="0" destOrd="0" presId="urn:microsoft.com/office/officeart/2008/layout/PictureStrips"/>
    <dgm:cxn modelId="{5C929E03-E5E7-411F-A117-B2034D95C69E}" type="presParOf" srcId="{B15C1944-3C53-4921-8BB4-2647046413D7}" destId="{27B77C50-695D-4CDC-B57F-1E5527FA6145}" srcOrd="0" destOrd="0" presId="urn:microsoft.com/office/officeart/2008/layout/PictureStrips"/>
    <dgm:cxn modelId="{4FAF8841-C3FC-45FF-8982-3BCDFA06ECC5}" type="presParOf" srcId="{27B77C50-695D-4CDC-B57F-1E5527FA6145}" destId="{EFAD53AD-C2AE-4798-8E0A-AF95DA04B6B9}" srcOrd="0" destOrd="0" presId="urn:microsoft.com/office/officeart/2008/layout/PictureStrips"/>
    <dgm:cxn modelId="{1DEBAA11-FFFA-4276-B542-BF43007B07FF}" type="presParOf" srcId="{27B77C50-695D-4CDC-B57F-1E5527FA6145}" destId="{3909B780-4FD0-4C0C-BA02-42B8C02A6D6B}" srcOrd="1" destOrd="0" presId="urn:microsoft.com/office/officeart/2008/layout/PictureStrips"/>
    <dgm:cxn modelId="{55BE7AC5-B319-4DAC-90A1-6D171CD16D80}" type="presParOf" srcId="{B15C1944-3C53-4921-8BB4-2647046413D7}" destId="{1FB524C8-7642-496D-B0FC-2298B5171733}" srcOrd="1" destOrd="0" presId="urn:microsoft.com/office/officeart/2008/layout/PictureStrips"/>
    <dgm:cxn modelId="{8E901C48-8C07-4D7A-97D4-6AB1BAB8EDA4}" type="presParOf" srcId="{B15C1944-3C53-4921-8BB4-2647046413D7}" destId="{FB92C514-86C7-458A-AFA9-481B928097E3}" srcOrd="2" destOrd="0" presId="urn:microsoft.com/office/officeart/2008/layout/PictureStrips"/>
    <dgm:cxn modelId="{4EEEB3EC-F9AA-4306-964F-40ED2A39C3BD}" type="presParOf" srcId="{FB92C514-86C7-458A-AFA9-481B928097E3}" destId="{9F026D9F-5013-40AC-A926-5A35252360F2}" srcOrd="0" destOrd="0" presId="urn:microsoft.com/office/officeart/2008/layout/PictureStrips"/>
    <dgm:cxn modelId="{89F68639-4BBB-43E9-8E5C-650BD4AD6F2B}" type="presParOf" srcId="{FB92C514-86C7-458A-AFA9-481B928097E3}" destId="{EC462804-D13F-4F43-AB4C-A86FB4E3A89B}" srcOrd="1" destOrd="0" presId="urn:microsoft.com/office/officeart/2008/layout/PictureStrips"/>
    <dgm:cxn modelId="{39D93EDF-C6FD-4BDC-9337-1B6DB8441563}" type="presParOf" srcId="{B15C1944-3C53-4921-8BB4-2647046413D7}" destId="{30699D39-11CD-4AA1-8E8F-53CDF6E91F54}" srcOrd="3" destOrd="0" presId="urn:microsoft.com/office/officeart/2008/layout/PictureStrips"/>
    <dgm:cxn modelId="{AF926953-3424-492C-BED2-43B661CA1AA4}" type="presParOf" srcId="{B15C1944-3C53-4921-8BB4-2647046413D7}" destId="{AD5E5E5F-D9AC-4797-830F-D9A0B0C00E54}" srcOrd="4" destOrd="0" presId="urn:microsoft.com/office/officeart/2008/layout/PictureStrips"/>
    <dgm:cxn modelId="{6730CA61-42C0-4DF8-B970-E9175898BDD2}" type="presParOf" srcId="{AD5E5E5F-D9AC-4797-830F-D9A0B0C00E54}" destId="{631DBFE5-D4AA-4B00-AB19-CCC11006D638}" srcOrd="0" destOrd="0" presId="urn:microsoft.com/office/officeart/2008/layout/PictureStrips"/>
    <dgm:cxn modelId="{98FDDFB6-1488-46EA-9F97-113DC113D399}" type="presParOf" srcId="{AD5E5E5F-D9AC-4797-830F-D9A0B0C00E54}" destId="{4413E3F9-DEA7-4AB9-9250-77DA28F82DF3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89BD8B61-ED31-4185-AB64-BC5F77012DDA}" type="pres">
      <dgm:prSet presAssocID="{2B7C6613-F91A-4110-904B-83889F5C383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0F54031-A690-4671-A8CC-D125B0B42458}" type="pres">
      <dgm:prSet presAssocID="{63AEE0F4-E2BE-43F6-8412-3AD97F9AF8FF}" presName="comp" presStyleCnt="0"/>
      <dgm:spPr/>
    </dgm:pt>
    <dgm:pt modelId="{CB8E3C2B-DF6C-4587-8325-9B5EC4303922}" type="pres">
      <dgm:prSet presAssocID="{63AEE0F4-E2BE-43F6-8412-3AD97F9AF8FF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6946B5-05F0-4FA6-B01C-99A22F9A3C2B}" type="pres">
      <dgm:prSet presAssocID="{63AEE0F4-E2BE-43F6-8412-3AD97F9AF8FF}" presName="rect1" presStyleLbl="lnNod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31560F5E-697F-406C-817F-20D0961A1C07}" type="pres">
      <dgm:prSet presAssocID="{CF768B02-4EE7-4EE2-9783-ADECDB1CAAB7}" presName="sibTrans" presStyleCnt="0"/>
      <dgm:spPr/>
    </dgm:pt>
    <dgm:pt modelId="{0D86097A-C44F-4067-A094-9EA4C2070319}" type="pres">
      <dgm:prSet presAssocID="{9F56A597-62F3-4906-B878-254D0C786FD5}" presName="comp" presStyleCnt="0"/>
      <dgm:spPr/>
    </dgm:pt>
    <dgm:pt modelId="{A5AA9B40-3B73-4F21-BC63-5FE251741C1B}" type="pres">
      <dgm:prSet presAssocID="{9F56A597-62F3-4906-B878-254D0C786FD5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C673BF-728D-4B9F-903A-81CF1CC8E229}" type="pres">
      <dgm:prSet presAssocID="{9F56A597-62F3-4906-B878-254D0C786FD5}" presName="rect1" presStyleLbl="lnNod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C36AEB90-408B-4E48-B72A-5AA05F956C2B}" type="pres">
      <dgm:prSet presAssocID="{AF4717BC-0F9D-4F2F-AA5A-5BE01D975C35}" presName="sibTrans" presStyleCnt="0"/>
      <dgm:spPr/>
    </dgm:pt>
    <dgm:pt modelId="{0A7B211E-5F5F-4988-A6E1-1BCEECC1CB5D}" type="pres">
      <dgm:prSet presAssocID="{AD87A7F2-889F-4FD8-82FF-5FC48BD62817}" presName="comp" presStyleCnt="0"/>
      <dgm:spPr/>
    </dgm:pt>
    <dgm:pt modelId="{72B231E6-9A6A-45D0-BE8E-B05F8E3D55B1}" type="pres">
      <dgm:prSet presAssocID="{AD87A7F2-889F-4FD8-82FF-5FC48BD62817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3B53C5-DDB0-45AB-897F-20B7642BDE71}" type="pres">
      <dgm:prSet presAssocID="{AD87A7F2-889F-4FD8-82FF-5FC48BD62817}" presName="rect1" presStyleLbl="lnNod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D769872B-7D46-4189-A9CC-3D1759D16905}" type="presOf" srcId="{9F56A597-62F3-4906-B878-254D0C786FD5}" destId="{A5AA9B40-3B73-4F21-BC63-5FE251741C1B}" srcOrd="0" destOrd="0" presId="urn:microsoft.com/office/officeart/2008/layout/AlternatingPictureBlocks"/>
    <dgm:cxn modelId="{2C3D90AD-43B7-43C3-B96C-554FCB533224}" type="presOf" srcId="{2B7C6613-F91A-4110-904B-83889F5C383E}" destId="{89BD8B61-ED31-4185-AB64-BC5F77012DDA}" srcOrd="0" destOrd="0" presId="urn:microsoft.com/office/officeart/2008/layout/AlternatingPictureBlocks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3A4EC6F5-F9E8-46C1-BC85-2882AFD6288E}" type="presOf" srcId="{AD87A7F2-889F-4FD8-82FF-5FC48BD62817}" destId="{72B231E6-9A6A-45D0-BE8E-B05F8E3D55B1}" srcOrd="0" destOrd="0" presId="urn:microsoft.com/office/officeart/2008/layout/AlternatingPictureBlocks"/>
    <dgm:cxn modelId="{7DB4EFBF-49AA-4EBE-8A0F-E63E6486E959}" type="presOf" srcId="{63AEE0F4-E2BE-43F6-8412-3AD97F9AF8FF}" destId="{CB8E3C2B-DF6C-4587-8325-9B5EC4303922}" srcOrd="0" destOrd="0" presId="urn:microsoft.com/office/officeart/2008/layout/AlternatingPictureBlocks"/>
    <dgm:cxn modelId="{3071BC09-4AD1-41E6-89DB-B21D800B66A6}" type="presParOf" srcId="{89BD8B61-ED31-4185-AB64-BC5F77012DDA}" destId="{C0F54031-A690-4671-A8CC-D125B0B42458}" srcOrd="0" destOrd="0" presId="urn:microsoft.com/office/officeart/2008/layout/AlternatingPictureBlocks"/>
    <dgm:cxn modelId="{3B7AA73B-7778-40EE-AA54-7163B538440C}" type="presParOf" srcId="{C0F54031-A690-4671-A8CC-D125B0B42458}" destId="{CB8E3C2B-DF6C-4587-8325-9B5EC4303922}" srcOrd="0" destOrd="0" presId="urn:microsoft.com/office/officeart/2008/layout/AlternatingPictureBlocks"/>
    <dgm:cxn modelId="{FCF67A7C-E0F7-4EC9-ADFF-72B5ED23A9E8}" type="presParOf" srcId="{C0F54031-A690-4671-A8CC-D125B0B42458}" destId="{996946B5-05F0-4FA6-B01C-99A22F9A3C2B}" srcOrd="1" destOrd="0" presId="urn:microsoft.com/office/officeart/2008/layout/AlternatingPictureBlocks"/>
    <dgm:cxn modelId="{560B7B87-3640-4F32-A647-3AB84F8A070B}" type="presParOf" srcId="{89BD8B61-ED31-4185-AB64-BC5F77012DDA}" destId="{31560F5E-697F-406C-817F-20D0961A1C07}" srcOrd="1" destOrd="0" presId="urn:microsoft.com/office/officeart/2008/layout/AlternatingPictureBlocks"/>
    <dgm:cxn modelId="{40AB71D2-21E9-42DD-9763-D22D6CC2A4DD}" type="presParOf" srcId="{89BD8B61-ED31-4185-AB64-BC5F77012DDA}" destId="{0D86097A-C44F-4067-A094-9EA4C2070319}" srcOrd="2" destOrd="0" presId="urn:microsoft.com/office/officeart/2008/layout/AlternatingPictureBlocks"/>
    <dgm:cxn modelId="{D2A0EC55-017F-407E-B476-C059F053376B}" type="presParOf" srcId="{0D86097A-C44F-4067-A094-9EA4C2070319}" destId="{A5AA9B40-3B73-4F21-BC63-5FE251741C1B}" srcOrd="0" destOrd="0" presId="urn:microsoft.com/office/officeart/2008/layout/AlternatingPictureBlocks"/>
    <dgm:cxn modelId="{E9CD289C-CF99-4EAC-8A89-9CAA271691B8}" type="presParOf" srcId="{0D86097A-C44F-4067-A094-9EA4C2070319}" destId="{64C673BF-728D-4B9F-903A-81CF1CC8E229}" srcOrd="1" destOrd="0" presId="urn:microsoft.com/office/officeart/2008/layout/AlternatingPictureBlocks"/>
    <dgm:cxn modelId="{00EC2874-9838-4375-BC2A-04B660E720FE}" type="presParOf" srcId="{89BD8B61-ED31-4185-AB64-BC5F77012DDA}" destId="{C36AEB90-408B-4E48-B72A-5AA05F956C2B}" srcOrd="3" destOrd="0" presId="urn:microsoft.com/office/officeart/2008/layout/AlternatingPictureBlocks"/>
    <dgm:cxn modelId="{32B28B21-1FEE-4C6A-A8AB-B2439726BD0F}" type="presParOf" srcId="{89BD8B61-ED31-4185-AB64-BC5F77012DDA}" destId="{0A7B211E-5F5F-4988-A6E1-1BCEECC1CB5D}" srcOrd="4" destOrd="0" presId="urn:microsoft.com/office/officeart/2008/layout/AlternatingPictureBlocks"/>
    <dgm:cxn modelId="{65D10ED6-F970-40FF-9A52-9BB903DA55AA}" type="presParOf" srcId="{0A7B211E-5F5F-4988-A6E1-1BCEECC1CB5D}" destId="{72B231E6-9A6A-45D0-BE8E-B05F8E3D55B1}" srcOrd="0" destOrd="0" presId="urn:microsoft.com/office/officeart/2008/layout/AlternatingPictureBlocks"/>
    <dgm:cxn modelId="{05AF0B17-FB6C-4E7D-936B-EFF7954465DB}" type="presParOf" srcId="{0A7B211E-5F5F-4988-A6E1-1BCEECC1CB5D}" destId="{293B53C5-DDB0-45AB-897F-20B7642BDE71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</dgm:pt>
    <dgm:pt modelId="{E018F76F-4337-47ED-8ACB-EF02B084D72B}" type="pres">
      <dgm:prSet presAssocID="{295D59B6-47C7-4260-95CB-68A3486D3950}" presName="space" presStyleCnt="0"/>
      <dgm:spPr/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</dgm:pt>
    <dgm:pt modelId="{E25009A5-2D9F-4244-BD71-7939AE342E73}" type="pres">
      <dgm:prSet presAssocID="{D179BB63-0964-4EBB-9B6A-70CF2DA93F72}" presName="circle2" presStyleLbl="node1" presStyleIdx="1" presStyleCnt="4"/>
      <dgm:spPr/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</dgm:pt>
    <dgm:pt modelId="{DED88ED9-3F23-4FC6-8688-50224B7C9F87}" type="pres">
      <dgm:prSet presAssocID="{565A45FB-13B7-410F-BB03-D1A021C297AB}" presName="circle3" presStyleLbl="node1" presStyleIdx="2" presStyleCnt="4"/>
      <dgm:spPr/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</dgm:pt>
    <dgm:pt modelId="{0FEFC183-0659-4221-9707-E740A8334C63}" type="pres">
      <dgm:prSet presAssocID="{ED11E49F-9560-4EC3-90AB-18977A32E033}" presName="circle4" presStyleLbl="node1" presStyleIdx="3" presStyleCnt="4"/>
      <dgm:spPr/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AD53AD-C2AE-4798-8E0A-AF95DA04B6B9}">
      <dsp:nvSpPr>
        <dsp:cNvPr id="0" name=""/>
        <dsp:cNvSpPr/>
      </dsp:nvSpPr>
      <dsp:spPr>
        <a:xfrm>
          <a:off x="162550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smtClean="0"/>
            <a:t>販売価格を低く抑える</a:t>
          </a:r>
          <a:endParaRPr lang="ja-JP" sz="3200" kern="1200"/>
        </a:p>
      </dsp:txBody>
      <dsp:txXfrm>
        <a:off x="162550" y="993589"/>
        <a:ext cx="3842194" cy="1200685"/>
      </dsp:txXfrm>
    </dsp:sp>
    <dsp:sp modelId="{3909B780-4FD0-4C0C-BA02-42B8C02A6D6B}">
      <dsp:nvSpPr>
        <dsp:cNvPr id="0" name=""/>
        <dsp:cNvSpPr/>
      </dsp:nvSpPr>
      <dsp:spPr>
        <a:xfrm>
          <a:off x="2458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26D9F-5013-40AC-A926-5A35252360F2}">
      <dsp:nvSpPr>
        <dsp:cNvPr id="0" name=""/>
        <dsp:cNvSpPr/>
      </dsp:nvSpPr>
      <dsp:spPr>
        <a:xfrm>
          <a:off x="4384946" y="99358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ガソリン車並みの台数を販売</a:t>
          </a:r>
          <a:endParaRPr lang="ja-JP" sz="3200" kern="1200" dirty="0"/>
        </a:p>
      </dsp:txBody>
      <dsp:txXfrm>
        <a:off x="4384946" y="993589"/>
        <a:ext cx="3842194" cy="1200685"/>
      </dsp:txXfrm>
    </dsp:sp>
    <dsp:sp modelId="{EC462804-D13F-4F43-AB4C-A86FB4E3A89B}">
      <dsp:nvSpPr>
        <dsp:cNvPr id="0" name=""/>
        <dsp:cNvSpPr/>
      </dsp:nvSpPr>
      <dsp:spPr>
        <a:xfrm>
          <a:off x="4224855" y="820157"/>
          <a:ext cx="840480" cy="126072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1DBFE5-D4AA-4B00-AB19-CCC11006D638}">
      <dsp:nvSpPr>
        <dsp:cNvPr id="0" name=""/>
        <dsp:cNvSpPr/>
      </dsp:nvSpPr>
      <dsp:spPr>
        <a:xfrm>
          <a:off x="2273748" y="2505119"/>
          <a:ext cx="3842194" cy="12006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265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200" kern="1200" dirty="0" smtClean="0"/>
            <a:t>燃料電池車の普及を図る</a:t>
          </a:r>
          <a:endParaRPr lang="ja-JP" sz="3200" kern="1200" dirty="0"/>
        </a:p>
      </dsp:txBody>
      <dsp:txXfrm>
        <a:off x="2273748" y="2505119"/>
        <a:ext cx="3842194" cy="1200685"/>
      </dsp:txXfrm>
    </dsp:sp>
    <dsp:sp modelId="{4413E3F9-DEA7-4AB9-9250-77DA28F82DF3}">
      <dsp:nvSpPr>
        <dsp:cNvPr id="0" name=""/>
        <dsp:cNvSpPr/>
      </dsp:nvSpPr>
      <dsp:spPr>
        <a:xfrm>
          <a:off x="2113657" y="2331687"/>
          <a:ext cx="840480" cy="126072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E3C2B-DF6C-4587-8325-9B5EC4303922}">
      <dsp:nvSpPr>
        <dsp:cNvPr id="0" name=""/>
        <dsp:cNvSpPr/>
      </dsp:nvSpPr>
      <dsp:spPr>
        <a:xfrm>
          <a:off x="3352436" y="352"/>
          <a:ext cx="3004607" cy="1358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smtClean="0"/>
            <a:t>販売価格を低く抑える</a:t>
          </a:r>
          <a:endParaRPr lang="ja-JP" sz="3400" kern="1200"/>
        </a:p>
      </dsp:txBody>
      <dsp:txXfrm>
        <a:off x="3352436" y="352"/>
        <a:ext cx="3004607" cy="1358936"/>
      </dsp:txXfrm>
    </dsp:sp>
    <dsp:sp modelId="{996946B5-05F0-4FA6-B01C-99A22F9A3C2B}">
      <dsp:nvSpPr>
        <dsp:cNvPr id="0" name=""/>
        <dsp:cNvSpPr/>
      </dsp:nvSpPr>
      <dsp:spPr>
        <a:xfrm>
          <a:off x="1872555" y="352"/>
          <a:ext cx="1345346" cy="1358936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AA9B40-3B73-4F21-BC63-5FE251741C1B}">
      <dsp:nvSpPr>
        <dsp:cNvPr id="0" name=""/>
        <dsp:cNvSpPr/>
      </dsp:nvSpPr>
      <dsp:spPr>
        <a:xfrm>
          <a:off x="1872555" y="1583513"/>
          <a:ext cx="3004607" cy="1358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ガソリン車並みの台数を販売</a:t>
          </a:r>
          <a:endParaRPr lang="ja-JP" sz="3400" kern="1200" dirty="0"/>
        </a:p>
      </dsp:txBody>
      <dsp:txXfrm>
        <a:off x="1872555" y="1583513"/>
        <a:ext cx="3004607" cy="1358936"/>
      </dsp:txXfrm>
    </dsp:sp>
    <dsp:sp modelId="{64C673BF-728D-4B9F-903A-81CF1CC8E229}">
      <dsp:nvSpPr>
        <dsp:cNvPr id="0" name=""/>
        <dsp:cNvSpPr/>
      </dsp:nvSpPr>
      <dsp:spPr>
        <a:xfrm>
          <a:off x="5011697" y="1583513"/>
          <a:ext cx="1345346" cy="1358936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B231E6-9A6A-45D0-BE8E-B05F8E3D55B1}">
      <dsp:nvSpPr>
        <dsp:cNvPr id="0" name=""/>
        <dsp:cNvSpPr/>
      </dsp:nvSpPr>
      <dsp:spPr>
        <a:xfrm>
          <a:off x="3352436" y="3166673"/>
          <a:ext cx="3004607" cy="1358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400" kern="1200" dirty="0" smtClean="0"/>
            <a:t>燃料電池車の普及を図る</a:t>
          </a:r>
          <a:endParaRPr lang="ja-JP" sz="3400" kern="1200" dirty="0"/>
        </a:p>
      </dsp:txBody>
      <dsp:txXfrm>
        <a:off x="3352436" y="3166673"/>
        <a:ext cx="3004607" cy="1358936"/>
      </dsp:txXfrm>
    </dsp:sp>
    <dsp:sp modelId="{293B53C5-DDB0-45AB-897F-20B7642BDE71}">
      <dsp:nvSpPr>
        <dsp:cNvPr id="0" name=""/>
        <dsp:cNvSpPr/>
      </dsp:nvSpPr>
      <dsp:spPr>
        <a:xfrm>
          <a:off x="1872555" y="3166673"/>
          <a:ext cx="1345346" cy="1358936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960191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4638540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827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63</Words>
  <Application>Microsoft Office PowerPoint</Application>
  <PresentationFormat>画面に合わせる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次期新型車の販売方針</vt:lpstr>
      <vt:lpstr>PowerPoint プレゼンテーション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12</cp:revision>
  <dcterms:created xsi:type="dcterms:W3CDTF">2010-05-18T06:33:03Z</dcterms:created>
  <dcterms:modified xsi:type="dcterms:W3CDTF">2010-06-10T01:56:15Z</dcterms:modified>
</cp:coreProperties>
</file>