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2921728"/>
        <c:axId val="142924416"/>
        <c:axId val="0"/>
      </c:bar3DChart>
      <c:catAx>
        <c:axId val="142921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42924416"/>
        <c:crosses val="autoZero"/>
        <c:auto val="1"/>
        <c:lblAlgn val="ctr"/>
        <c:lblOffset val="100"/>
        <c:noMultiLvlLbl val="0"/>
      </c:catAx>
      <c:valAx>
        <c:axId val="142924416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42921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422" y="0"/>
          <a:ext cx="2213787" cy="35083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300" kern="1200" smtClean="0"/>
            <a:t>販売価格を低く抑える</a:t>
          </a:r>
          <a:endParaRPr lang="ja-JP" sz="2300" kern="1200"/>
        </a:p>
      </dsp:txBody>
      <dsp:txXfrm>
        <a:off x="1422" y="1403350"/>
        <a:ext cx="2213787" cy="1403350"/>
      </dsp:txXfrm>
    </dsp:sp>
    <dsp:sp modelId="{D7163C04-9683-4769-B389-B4F94D676A46}">
      <dsp:nvSpPr>
        <dsp:cNvPr id="0" name=""/>
        <dsp:cNvSpPr/>
      </dsp:nvSpPr>
      <dsp:spPr>
        <a:xfrm>
          <a:off x="524172" y="210502"/>
          <a:ext cx="1168288" cy="1168288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281624" y="0"/>
          <a:ext cx="2213787" cy="35083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300" kern="1200" smtClean="0"/>
            <a:t>ガソリン車並みの台数を販売</a:t>
          </a:r>
          <a:endParaRPr lang="ja-JP" sz="2300" kern="1200"/>
        </a:p>
      </dsp:txBody>
      <dsp:txXfrm>
        <a:off x="2281624" y="1403350"/>
        <a:ext cx="2213787" cy="1403350"/>
      </dsp:txXfrm>
    </dsp:sp>
    <dsp:sp modelId="{57EA4ED0-A9FE-4A01-8E12-B55CF58955C8}">
      <dsp:nvSpPr>
        <dsp:cNvPr id="0" name=""/>
        <dsp:cNvSpPr/>
      </dsp:nvSpPr>
      <dsp:spPr>
        <a:xfrm>
          <a:off x="2804374" y="210502"/>
          <a:ext cx="1168288" cy="1168288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4561826" y="0"/>
          <a:ext cx="2213787" cy="35083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300" kern="1200" smtClean="0"/>
            <a:t>燃料電池車の普及を図る</a:t>
          </a:r>
          <a:endParaRPr lang="ja-JP" sz="2300" kern="1200"/>
        </a:p>
      </dsp:txBody>
      <dsp:txXfrm>
        <a:off x="4561826" y="1403350"/>
        <a:ext cx="2213787" cy="1403350"/>
      </dsp:txXfrm>
    </dsp:sp>
    <dsp:sp modelId="{0525300F-27B7-4345-9503-E3394F7ADA7A}">
      <dsp:nvSpPr>
        <dsp:cNvPr id="0" name=""/>
        <dsp:cNvSpPr/>
      </dsp:nvSpPr>
      <dsp:spPr>
        <a:xfrm>
          <a:off x="5084575" y="210502"/>
          <a:ext cx="1168288" cy="1168288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271081" y="2806700"/>
          <a:ext cx="6234874" cy="526256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3508375" cy="350837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1754187" y="0"/>
          <a:ext cx="5022849" cy="35083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充電時間が長い</a:t>
          </a:r>
          <a:endParaRPr lang="ja-JP" sz="2700" kern="1200"/>
        </a:p>
      </dsp:txBody>
      <dsp:txXfrm>
        <a:off x="1754187" y="0"/>
        <a:ext cx="5022849" cy="745529"/>
      </dsp:txXfrm>
    </dsp:sp>
    <dsp:sp modelId="{06EEA29D-B4B5-4BDE-9115-CA3A5F50CFCD}">
      <dsp:nvSpPr>
        <dsp:cNvPr id="0" name=""/>
        <dsp:cNvSpPr/>
      </dsp:nvSpPr>
      <dsp:spPr>
        <a:xfrm>
          <a:off x="460474" y="745529"/>
          <a:ext cx="2587426" cy="258742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1754187" y="745529"/>
          <a:ext cx="5022849" cy="25874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充電施設が少ない</a:t>
          </a:r>
          <a:endParaRPr lang="ja-JP" sz="2700" kern="1200"/>
        </a:p>
      </dsp:txBody>
      <dsp:txXfrm>
        <a:off x="1754187" y="745529"/>
        <a:ext cx="5022849" cy="745529"/>
      </dsp:txXfrm>
    </dsp:sp>
    <dsp:sp modelId="{F758F7D9-AF16-4024-A409-F839184CEF41}">
      <dsp:nvSpPr>
        <dsp:cNvPr id="0" name=""/>
        <dsp:cNvSpPr/>
      </dsp:nvSpPr>
      <dsp:spPr>
        <a:xfrm>
          <a:off x="920948" y="1491059"/>
          <a:ext cx="1666478" cy="166647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1754187" y="1491059"/>
          <a:ext cx="5022849" cy="16664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ガソリン車に比べ価格が高い</a:t>
          </a:r>
          <a:endParaRPr lang="ja-JP" sz="2700" kern="1200"/>
        </a:p>
      </dsp:txBody>
      <dsp:txXfrm>
        <a:off x="1754187" y="1491059"/>
        <a:ext cx="5022849" cy="745529"/>
      </dsp:txXfrm>
    </dsp:sp>
    <dsp:sp modelId="{E65CBD75-490C-4A9E-A4FE-F9D55BB48606}">
      <dsp:nvSpPr>
        <dsp:cNvPr id="0" name=""/>
        <dsp:cNvSpPr/>
      </dsp:nvSpPr>
      <dsp:spPr>
        <a:xfrm>
          <a:off x="1381422" y="2236589"/>
          <a:ext cx="745529" cy="74552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1754187" y="2236589"/>
          <a:ext cx="5022849" cy="7455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700" kern="1200" smtClean="0"/>
            <a:t>従来車に比べて性能が劣る</a:t>
          </a:r>
          <a:endParaRPr lang="ja-JP" sz="2700" kern="1200"/>
        </a:p>
      </dsp:txBody>
      <dsp:txXfrm>
        <a:off x="1754187" y="2236589"/>
        <a:ext cx="5022849" cy="7455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3923840" y="-1312928"/>
          <a:ext cx="1369088" cy="43373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 smtClean="0"/>
            <a:t>半年以内に系列スタンド全店に設置</a:t>
          </a:r>
          <a:endParaRPr lang="ja-JP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900" kern="1200" smtClean="0"/>
            <a:t>１年以内には駐車スペースを持つコンビニの</a:t>
          </a:r>
          <a:r>
            <a:rPr kumimoji="1" lang="en-US" sz="1900" kern="1200" smtClean="0"/>
            <a:t>80%</a:t>
          </a:r>
          <a:r>
            <a:rPr kumimoji="1" lang="ja-JP" sz="1900" kern="1200" smtClean="0"/>
            <a:t>以上への設置も目指す</a:t>
          </a:r>
          <a:endParaRPr lang="ja-JP" sz="1900" kern="1200"/>
        </a:p>
      </dsp:txBody>
      <dsp:txXfrm rot="-5400000">
        <a:off x="2439733" y="238012"/>
        <a:ext cx="4270470" cy="1235422"/>
      </dsp:txXfrm>
    </dsp:sp>
    <dsp:sp modelId="{6DE4FBF6-7F3D-4937-869C-1AF938B7100B}">
      <dsp:nvSpPr>
        <dsp:cNvPr id="0" name=""/>
        <dsp:cNvSpPr/>
      </dsp:nvSpPr>
      <dsp:spPr>
        <a:xfrm>
          <a:off x="0" y="42"/>
          <a:ext cx="2439733" cy="171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900" kern="1200" smtClean="0"/>
            <a:t>E</a:t>
          </a:r>
          <a:r>
            <a:rPr kumimoji="1" lang="ja-JP" sz="1900" kern="1200" smtClean="0"/>
            <a:t>社は、ガソリンスタンドやコンビニに充電用の自動販売機の設置を開始</a:t>
          </a:r>
          <a:endParaRPr lang="ja-JP" sz="1900" kern="1200"/>
        </a:p>
      </dsp:txBody>
      <dsp:txXfrm>
        <a:off x="83542" y="83584"/>
        <a:ext cx="2272649" cy="1544276"/>
      </dsp:txXfrm>
    </dsp:sp>
    <dsp:sp modelId="{FD847B06-5FAC-4830-8FE4-F1D91F98C6FC}">
      <dsp:nvSpPr>
        <dsp:cNvPr id="0" name=""/>
        <dsp:cNvSpPr/>
      </dsp:nvSpPr>
      <dsp:spPr>
        <a:xfrm>
          <a:off x="0" y="1796971"/>
          <a:ext cx="2439733" cy="171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1900" kern="1200" smtClean="0"/>
            <a:t>当社の系列販売店では、３カ月以内に</a:t>
          </a:r>
          <a:r>
            <a:rPr kumimoji="1" lang="en-US" sz="1900" kern="1200" smtClean="0"/>
            <a:t>24H</a:t>
          </a:r>
          <a:r>
            <a:rPr kumimoji="1" lang="ja-JP" sz="1900" kern="1200" smtClean="0"/>
            <a:t>電力供給サービスを開始可能</a:t>
          </a:r>
          <a:endParaRPr lang="ja-JP" sz="1900" kern="1200"/>
        </a:p>
      </dsp:txBody>
      <dsp:txXfrm>
        <a:off x="83542" y="1880513"/>
        <a:ext cx="2272649" cy="15442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900" kern="1200" smtClean="0"/>
            <a:t>３年間での最低販売台数を現状の</a:t>
          </a:r>
          <a:r>
            <a:rPr kumimoji="1" lang="en-US" sz="2900" kern="1200" smtClean="0"/>
            <a:t>10</a:t>
          </a:r>
          <a:r>
            <a:rPr kumimoji="1" lang="ja-JP" sz="2900" kern="1200" smtClean="0"/>
            <a:t>倍の</a:t>
          </a:r>
          <a:r>
            <a:rPr kumimoji="1" lang="en-US" sz="2900" kern="1200" smtClean="0"/>
            <a:t>10</a:t>
          </a:r>
          <a:r>
            <a:rPr kumimoji="1" lang="ja-JP" sz="2900" kern="1200" smtClean="0"/>
            <a:t>万台と仮定</a:t>
          </a:r>
          <a:endParaRPr lang="ja-JP" sz="29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3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900" kern="1200" smtClean="0"/>
            <a:t>販売価格は</a:t>
          </a:r>
          <a:r>
            <a:rPr kumimoji="1" lang="en-US" sz="2900" kern="1200" smtClean="0"/>
            <a:t>160</a:t>
          </a:r>
          <a:r>
            <a:rPr kumimoji="1" lang="ja-JP" sz="2900" kern="1200" smtClean="0"/>
            <a:t>万円程度に設定可能</a:t>
          </a:r>
          <a:endParaRPr lang="ja-JP" sz="29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4212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オースティン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オースティ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スティン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デザインの設定</vt:lpstr>
      <vt:lpstr>オースティン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27</cp:revision>
  <cp:lastPrinted>2010-05-19T04:25:01Z</cp:lastPrinted>
  <dcterms:created xsi:type="dcterms:W3CDTF">2010-05-18T06:33:03Z</dcterms:created>
  <dcterms:modified xsi:type="dcterms:W3CDTF">2010-06-16T09:20:33Z</dcterms:modified>
</cp:coreProperties>
</file>