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0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80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537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7088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0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89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868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02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406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325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55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E1F04-9785-4044-A5FE-B8FC86A0011D}" type="datetimeFigureOut">
              <a:rPr kumimoji="1" lang="ja-JP" altLang="en-US" smtClean="0"/>
              <a:t>2010/6/9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AFA3B-A0F0-45E4-8FE4-A34CA4995F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66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742987"/>
              </p:ext>
            </p:extLst>
          </p:nvPr>
        </p:nvGraphicFramePr>
        <p:xfrm>
          <a:off x="1619672" y="1052736"/>
          <a:ext cx="6120000" cy="2880000"/>
        </p:xfrm>
        <a:graphic>
          <a:graphicData uri="http://schemas.openxmlformats.org/drawingml/2006/table">
            <a:tbl>
              <a:tblPr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{3C2FFA5D-87B4-456A-9821-1D502468CF0F}</a:tableStyleId>
              </a:tblPr>
              <a:tblGrid>
                <a:gridCol w="2275390"/>
                <a:gridCol w="1883078"/>
                <a:gridCol w="1961532"/>
              </a:tblGrid>
              <a:tr h="576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販売コスト（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470,000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</a:t>
                      </a:r>
                      <a:r>
                        <a:rPr lang="ja-JP" sz="1800" kern="0" dirty="0">
                          <a:effectLst/>
                        </a:rPr>
                        <a:t>台あたりの原価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37160" marR="137160" marT="137160" marB="137160"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9376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34</Words>
  <Application>Microsoft Office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manual3</dc:creator>
  <cp:lastModifiedBy>manual3</cp:lastModifiedBy>
  <cp:revision>19</cp:revision>
  <dcterms:created xsi:type="dcterms:W3CDTF">2010-06-08T08:02:39Z</dcterms:created>
  <dcterms:modified xsi:type="dcterms:W3CDTF">2010-06-09T06:34:07Z</dcterms:modified>
</cp:coreProperties>
</file>