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6"/>
  </p:notesMasterIdLst>
  <p:sldIdLst>
    <p:sldId id="263" r:id="rId3"/>
    <p:sldId id="265" r:id="rId4"/>
    <p:sldId id="264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4" autoAdjust="0"/>
    <p:restoredTop sz="94692" autoAdjust="0"/>
  </p:normalViewPr>
  <p:slideViewPr>
    <p:cSldViewPr>
      <p:cViewPr varScale="1">
        <p:scale>
          <a:sx n="72" d="100"/>
          <a:sy n="72" d="100"/>
        </p:scale>
        <p:origin x="-41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74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image" Target="../media/image1.jp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image" Target="../media/image1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image" Target="../media/image1.jp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image" Target="../media/image1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B7C6613-F91A-4110-904B-83889F5C383E}" type="doc">
      <dgm:prSet loTypeId="urn:microsoft.com/office/officeart/2008/layout/PictureStrips" loCatId="list" qsTypeId="urn:microsoft.com/office/officeart/2005/8/quickstyle/3d5" qsCatId="3D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63AEE0F4-E2BE-43F6-8412-3AD97F9AF8FF}">
      <dgm:prSet/>
      <dgm:spPr/>
      <dgm:t>
        <a:bodyPr/>
        <a:lstStyle/>
        <a:p>
          <a:pPr rtl="0"/>
          <a:r>
            <a:rPr kumimoji="1" lang="ja-JP" dirty="0" smtClean="0"/>
            <a:t>販売価格を低く抑える</a:t>
          </a:r>
          <a:endParaRPr lang="ja-JP" dirty="0"/>
        </a:p>
      </dgm:t>
    </dgm:pt>
    <dgm:pt modelId="{3A0D1F6A-B7B7-45EA-A696-DCC7675D1954}" type="parTrans" cxnId="{B77D3C30-6C61-4BBE-B000-89D52BB62A53}">
      <dgm:prSet/>
      <dgm:spPr/>
      <dgm:t>
        <a:bodyPr/>
        <a:lstStyle/>
        <a:p>
          <a:endParaRPr kumimoji="1" lang="ja-JP" altLang="en-US"/>
        </a:p>
      </dgm:t>
    </dgm:pt>
    <dgm:pt modelId="{CF768B02-4EE7-4EE2-9783-ADECDB1CAAB7}" type="sibTrans" cxnId="{B77D3C30-6C61-4BBE-B000-89D52BB62A53}">
      <dgm:prSet/>
      <dgm:spPr/>
      <dgm:t>
        <a:bodyPr/>
        <a:lstStyle/>
        <a:p>
          <a:endParaRPr kumimoji="1" lang="ja-JP" altLang="en-US"/>
        </a:p>
      </dgm:t>
    </dgm:pt>
    <dgm:pt modelId="{9F56A597-62F3-4906-B878-254D0C786FD5}">
      <dgm:prSet/>
      <dgm:spPr/>
      <dgm:t>
        <a:bodyPr/>
        <a:lstStyle/>
        <a:p>
          <a:pPr rtl="0"/>
          <a:r>
            <a:rPr kumimoji="1" lang="ja-JP" dirty="0" smtClean="0"/>
            <a:t>ガソリン車並みの台数を販売</a:t>
          </a:r>
          <a:endParaRPr lang="ja-JP" dirty="0"/>
        </a:p>
      </dgm:t>
    </dgm:pt>
    <dgm:pt modelId="{18D3044C-0073-4546-B8D3-F97E1FCA99EB}" type="parTrans" cxnId="{EAFCDF98-8CBE-425D-B6B8-C47840163702}">
      <dgm:prSet/>
      <dgm:spPr/>
      <dgm:t>
        <a:bodyPr/>
        <a:lstStyle/>
        <a:p>
          <a:endParaRPr kumimoji="1" lang="ja-JP" altLang="en-US"/>
        </a:p>
      </dgm:t>
    </dgm:pt>
    <dgm:pt modelId="{AF4717BC-0F9D-4F2F-AA5A-5BE01D975C35}" type="sibTrans" cxnId="{EAFCDF98-8CBE-425D-B6B8-C47840163702}">
      <dgm:prSet/>
      <dgm:spPr/>
      <dgm:t>
        <a:bodyPr/>
        <a:lstStyle/>
        <a:p>
          <a:endParaRPr kumimoji="1" lang="ja-JP" altLang="en-US"/>
        </a:p>
      </dgm:t>
    </dgm:pt>
    <dgm:pt modelId="{AD87A7F2-889F-4FD8-82FF-5FC48BD62817}">
      <dgm:prSet/>
      <dgm:spPr/>
      <dgm:t>
        <a:bodyPr/>
        <a:lstStyle/>
        <a:p>
          <a:pPr rtl="0"/>
          <a:r>
            <a:rPr kumimoji="1" lang="ja-JP" dirty="0" smtClean="0"/>
            <a:t>燃料電池車の普及を図る</a:t>
          </a:r>
          <a:endParaRPr lang="ja-JP" dirty="0"/>
        </a:p>
      </dgm:t>
    </dgm:pt>
    <dgm:pt modelId="{92B9345C-83A1-4412-B380-97BFA70250E9}" type="parTrans" cxnId="{612B30A7-C978-41C5-AEFD-B14EC859BE97}">
      <dgm:prSet/>
      <dgm:spPr/>
      <dgm:t>
        <a:bodyPr/>
        <a:lstStyle/>
        <a:p>
          <a:endParaRPr kumimoji="1" lang="ja-JP" altLang="en-US"/>
        </a:p>
      </dgm:t>
    </dgm:pt>
    <dgm:pt modelId="{03228EA1-E67D-49BE-AE72-3F4C3DA138A7}" type="sibTrans" cxnId="{612B30A7-C978-41C5-AEFD-B14EC859BE97}">
      <dgm:prSet/>
      <dgm:spPr/>
      <dgm:t>
        <a:bodyPr/>
        <a:lstStyle/>
        <a:p>
          <a:endParaRPr kumimoji="1" lang="ja-JP" altLang="en-US"/>
        </a:p>
      </dgm:t>
    </dgm:pt>
    <dgm:pt modelId="{B15C1944-3C53-4921-8BB4-2647046413D7}" type="pres">
      <dgm:prSet presAssocID="{2B7C6613-F91A-4110-904B-83889F5C383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27B77C50-695D-4CDC-B57F-1E5527FA6145}" type="pres">
      <dgm:prSet presAssocID="{63AEE0F4-E2BE-43F6-8412-3AD97F9AF8FF}" presName="composite" presStyleCnt="0"/>
      <dgm:spPr/>
      <dgm:t>
        <a:bodyPr/>
        <a:lstStyle/>
        <a:p>
          <a:endParaRPr kumimoji="1" lang="ja-JP" altLang="en-US"/>
        </a:p>
      </dgm:t>
    </dgm:pt>
    <dgm:pt modelId="{EFAD53AD-C2AE-4798-8E0A-AF95DA04B6B9}" type="pres">
      <dgm:prSet presAssocID="{63AEE0F4-E2BE-43F6-8412-3AD97F9AF8FF}" presName="rect1" presStyleLbl="trAlign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909B780-4FD0-4C0C-BA02-42B8C02A6D6B}" type="pres">
      <dgm:prSet presAssocID="{63AEE0F4-E2BE-43F6-8412-3AD97F9AF8FF}" presName="rect2" presStyleLbl="fgImgPlace1" presStyleIdx="0" presStyleCnt="3"/>
      <dgm:spPr>
        <a:blipFill>
          <a:blip xmlns:r="http://schemas.openxmlformats.org/officeDocument/2006/relationships" r:embed="rId1"/>
          <a:srcRect/>
          <a:stretch>
            <a:fillRect l="-17000" r="-17000"/>
          </a:stretch>
        </a:blipFill>
      </dgm:spPr>
      <dgm:t>
        <a:bodyPr/>
        <a:lstStyle/>
        <a:p>
          <a:endParaRPr kumimoji="1" lang="ja-JP" altLang="en-US"/>
        </a:p>
      </dgm:t>
    </dgm:pt>
    <dgm:pt modelId="{1FB524C8-7642-496D-B0FC-2298B5171733}" type="pres">
      <dgm:prSet presAssocID="{CF768B02-4EE7-4EE2-9783-ADECDB1CAAB7}" presName="sibTrans" presStyleCnt="0"/>
      <dgm:spPr/>
      <dgm:t>
        <a:bodyPr/>
        <a:lstStyle/>
        <a:p>
          <a:endParaRPr kumimoji="1" lang="ja-JP" altLang="en-US"/>
        </a:p>
      </dgm:t>
    </dgm:pt>
    <dgm:pt modelId="{FB92C514-86C7-458A-AFA9-481B928097E3}" type="pres">
      <dgm:prSet presAssocID="{9F56A597-62F3-4906-B878-254D0C786FD5}" presName="composite" presStyleCnt="0"/>
      <dgm:spPr/>
      <dgm:t>
        <a:bodyPr/>
        <a:lstStyle/>
        <a:p>
          <a:endParaRPr kumimoji="1" lang="ja-JP" altLang="en-US"/>
        </a:p>
      </dgm:t>
    </dgm:pt>
    <dgm:pt modelId="{9F026D9F-5013-40AC-A926-5A35252360F2}" type="pres">
      <dgm:prSet presAssocID="{9F56A597-62F3-4906-B878-254D0C786FD5}" presName="rect1" presStyleLbl="trAlign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C462804-D13F-4F43-AB4C-A86FB4E3A89B}" type="pres">
      <dgm:prSet presAssocID="{9F56A597-62F3-4906-B878-254D0C786FD5}" presName="rect2" presStyleLbl="fgImgPlace1" presStyleIdx="1" presStyleCnt="3"/>
      <dgm:spPr>
        <a:blipFill>
          <a:blip xmlns:r="http://schemas.openxmlformats.org/officeDocument/2006/relationships" r:embed="rId2"/>
          <a:srcRect/>
          <a:stretch>
            <a:fillRect l="-17000" r="-17000"/>
          </a:stretch>
        </a:blipFill>
      </dgm:spPr>
      <dgm:t>
        <a:bodyPr/>
        <a:lstStyle/>
        <a:p>
          <a:endParaRPr kumimoji="1" lang="ja-JP" altLang="en-US"/>
        </a:p>
      </dgm:t>
    </dgm:pt>
    <dgm:pt modelId="{30699D39-11CD-4AA1-8E8F-53CDF6E91F54}" type="pres">
      <dgm:prSet presAssocID="{AF4717BC-0F9D-4F2F-AA5A-5BE01D975C35}" presName="sibTrans" presStyleCnt="0"/>
      <dgm:spPr/>
      <dgm:t>
        <a:bodyPr/>
        <a:lstStyle/>
        <a:p>
          <a:endParaRPr kumimoji="1" lang="ja-JP" altLang="en-US"/>
        </a:p>
      </dgm:t>
    </dgm:pt>
    <dgm:pt modelId="{AD5E5E5F-D9AC-4797-830F-D9A0B0C00E54}" type="pres">
      <dgm:prSet presAssocID="{AD87A7F2-889F-4FD8-82FF-5FC48BD62817}" presName="composite" presStyleCnt="0"/>
      <dgm:spPr/>
      <dgm:t>
        <a:bodyPr/>
        <a:lstStyle/>
        <a:p>
          <a:endParaRPr kumimoji="1" lang="ja-JP" altLang="en-US"/>
        </a:p>
      </dgm:t>
    </dgm:pt>
    <dgm:pt modelId="{631DBFE5-D4AA-4B00-AB19-CCC11006D638}" type="pres">
      <dgm:prSet presAssocID="{AD87A7F2-889F-4FD8-82FF-5FC48BD62817}" presName="rect1" presStyleLbl="trAlign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413E3F9-DEA7-4AB9-9250-77DA28F82DF3}" type="pres">
      <dgm:prSet presAssocID="{AD87A7F2-889F-4FD8-82FF-5FC48BD62817}" presName="rect2" presStyleLbl="fgImgPlace1" presStyleIdx="2" presStyleCnt="3"/>
      <dgm:spPr>
        <a:blipFill>
          <a:blip xmlns:r="http://schemas.openxmlformats.org/officeDocument/2006/relationships" r:embed="rId3"/>
          <a:srcRect/>
          <a:stretch>
            <a:fillRect l="-17000" r="-17000"/>
          </a:stretch>
        </a:blipFill>
      </dgm:spPr>
      <dgm:t>
        <a:bodyPr/>
        <a:lstStyle/>
        <a:p>
          <a:endParaRPr kumimoji="1" lang="ja-JP" altLang="en-US"/>
        </a:p>
      </dgm:t>
    </dgm:pt>
  </dgm:ptLst>
  <dgm:cxnLst>
    <dgm:cxn modelId="{AA120D69-F17E-4206-8C31-39B88291C899}" type="presOf" srcId="{2B7C6613-F91A-4110-904B-83889F5C383E}" destId="{B15C1944-3C53-4921-8BB4-2647046413D7}" srcOrd="0" destOrd="0" presId="urn:microsoft.com/office/officeart/2008/layout/PictureStrips"/>
    <dgm:cxn modelId="{1246E244-EFCD-4114-9348-E15A172B9464}" type="presOf" srcId="{AD87A7F2-889F-4FD8-82FF-5FC48BD62817}" destId="{631DBFE5-D4AA-4B00-AB19-CCC11006D638}" srcOrd="0" destOrd="0" presId="urn:microsoft.com/office/officeart/2008/layout/PictureStrips"/>
    <dgm:cxn modelId="{B77D3C30-6C61-4BBE-B000-89D52BB62A53}" srcId="{2B7C6613-F91A-4110-904B-83889F5C383E}" destId="{63AEE0F4-E2BE-43F6-8412-3AD97F9AF8FF}" srcOrd="0" destOrd="0" parTransId="{3A0D1F6A-B7B7-45EA-A696-DCC7675D1954}" sibTransId="{CF768B02-4EE7-4EE2-9783-ADECDB1CAAB7}"/>
    <dgm:cxn modelId="{EAFCDF98-8CBE-425D-B6B8-C47840163702}" srcId="{2B7C6613-F91A-4110-904B-83889F5C383E}" destId="{9F56A597-62F3-4906-B878-254D0C786FD5}" srcOrd="1" destOrd="0" parTransId="{18D3044C-0073-4546-B8D3-F97E1FCA99EB}" sibTransId="{AF4717BC-0F9D-4F2F-AA5A-5BE01D975C35}"/>
    <dgm:cxn modelId="{612B30A7-C978-41C5-AEFD-B14EC859BE97}" srcId="{2B7C6613-F91A-4110-904B-83889F5C383E}" destId="{AD87A7F2-889F-4FD8-82FF-5FC48BD62817}" srcOrd="2" destOrd="0" parTransId="{92B9345C-83A1-4412-B380-97BFA70250E9}" sibTransId="{03228EA1-E67D-49BE-AE72-3F4C3DA138A7}"/>
    <dgm:cxn modelId="{7EF8CDD2-5957-4055-A443-C12D318AB372}" type="presOf" srcId="{63AEE0F4-E2BE-43F6-8412-3AD97F9AF8FF}" destId="{EFAD53AD-C2AE-4798-8E0A-AF95DA04B6B9}" srcOrd="0" destOrd="0" presId="urn:microsoft.com/office/officeart/2008/layout/PictureStrips"/>
    <dgm:cxn modelId="{10DAC980-D2F2-4659-AF6B-657BC7A479DC}" type="presOf" srcId="{9F56A597-62F3-4906-B878-254D0C786FD5}" destId="{9F026D9F-5013-40AC-A926-5A35252360F2}" srcOrd="0" destOrd="0" presId="urn:microsoft.com/office/officeart/2008/layout/PictureStrips"/>
    <dgm:cxn modelId="{5C929E03-E5E7-411F-A117-B2034D95C69E}" type="presParOf" srcId="{B15C1944-3C53-4921-8BB4-2647046413D7}" destId="{27B77C50-695D-4CDC-B57F-1E5527FA6145}" srcOrd="0" destOrd="0" presId="urn:microsoft.com/office/officeart/2008/layout/PictureStrips"/>
    <dgm:cxn modelId="{4FAF8841-C3FC-45FF-8982-3BCDFA06ECC5}" type="presParOf" srcId="{27B77C50-695D-4CDC-B57F-1E5527FA6145}" destId="{EFAD53AD-C2AE-4798-8E0A-AF95DA04B6B9}" srcOrd="0" destOrd="0" presId="urn:microsoft.com/office/officeart/2008/layout/PictureStrips"/>
    <dgm:cxn modelId="{1DEBAA11-FFFA-4276-B542-BF43007B07FF}" type="presParOf" srcId="{27B77C50-695D-4CDC-B57F-1E5527FA6145}" destId="{3909B780-4FD0-4C0C-BA02-42B8C02A6D6B}" srcOrd="1" destOrd="0" presId="urn:microsoft.com/office/officeart/2008/layout/PictureStrips"/>
    <dgm:cxn modelId="{55BE7AC5-B319-4DAC-90A1-6D171CD16D80}" type="presParOf" srcId="{B15C1944-3C53-4921-8BB4-2647046413D7}" destId="{1FB524C8-7642-496D-B0FC-2298B5171733}" srcOrd="1" destOrd="0" presId="urn:microsoft.com/office/officeart/2008/layout/PictureStrips"/>
    <dgm:cxn modelId="{8E901C48-8C07-4D7A-97D4-6AB1BAB8EDA4}" type="presParOf" srcId="{B15C1944-3C53-4921-8BB4-2647046413D7}" destId="{FB92C514-86C7-458A-AFA9-481B928097E3}" srcOrd="2" destOrd="0" presId="urn:microsoft.com/office/officeart/2008/layout/PictureStrips"/>
    <dgm:cxn modelId="{4EEEB3EC-F9AA-4306-964F-40ED2A39C3BD}" type="presParOf" srcId="{FB92C514-86C7-458A-AFA9-481B928097E3}" destId="{9F026D9F-5013-40AC-A926-5A35252360F2}" srcOrd="0" destOrd="0" presId="urn:microsoft.com/office/officeart/2008/layout/PictureStrips"/>
    <dgm:cxn modelId="{89F68639-4BBB-43E9-8E5C-650BD4AD6F2B}" type="presParOf" srcId="{FB92C514-86C7-458A-AFA9-481B928097E3}" destId="{EC462804-D13F-4F43-AB4C-A86FB4E3A89B}" srcOrd="1" destOrd="0" presId="urn:microsoft.com/office/officeart/2008/layout/PictureStrips"/>
    <dgm:cxn modelId="{39D93EDF-C6FD-4BDC-9337-1B6DB8441563}" type="presParOf" srcId="{B15C1944-3C53-4921-8BB4-2647046413D7}" destId="{30699D39-11CD-4AA1-8E8F-53CDF6E91F54}" srcOrd="3" destOrd="0" presId="urn:microsoft.com/office/officeart/2008/layout/PictureStrips"/>
    <dgm:cxn modelId="{AF926953-3424-492C-BED2-43B661CA1AA4}" type="presParOf" srcId="{B15C1944-3C53-4921-8BB4-2647046413D7}" destId="{AD5E5E5F-D9AC-4797-830F-D9A0B0C00E54}" srcOrd="4" destOrd="0" presId="urn:microsoft.com/office/officeart/2008/layout/PictureStrips"/>
    <dgm:cxn modelId="{6730CA61-42C0-4DF8-B970-E9175898BDD2}" type="presParOf" srcId="{AD5E5E5F-D9AC-4797-830F-D9A0B0C00E54}" destId="{631DBFE5-D4AA-4B00-AB19-CCC11006D638}" srcOrd="0" destOrd="0" presId="urn:microsoft.com/office/officeart/2008/layout/PictureStrips"/>
    <dgm:cxn modelId="{98FDDFB6-1488-46EA-9F97-113DC113D399}" type="presParOf" srcId="{AD5E5E5F-D9AC-4797-830F-D9A0B0C00E54}" destId="{4413E3F9-DEA7-4AB9-9250-77DA28F82DF3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B7C6613-F91A-4110-904B-83889F5C383E}" type="doc">
      <dgm:prSet loTypeId="urn:microsoft.com/office/officeart/2008/layout/AlternatingPictureBlocks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63AEE0F4-E2BE-43F6-8412-3AD97F9AF8FF}">
      <dgm:prSet/>
      <dgm:spPr/>
      <dgm:t>
        <a:bodyPr/>
        <a:lstStyle/>
        <a:p>
          <a:pPr rtl="0"/>
          <a:r>
            <a:rPr kumimoji="1" lang="ja-JP" dirty="0" smtClean="0"/>
            <a:t>販売価格を低く抑える</a:t>
          </a:r>
          <a:endParaRPr lang="ja-JP" dirty="0"/>
        </a:p>
      </dgm:t>
    </dgm:pt>
    <dgm:pt modelId="{3A0D1F6A-B7B7-45EA-A696-DCC7675D1954}" type="parTrans" cxnId="{B77D3C30-6C61-4BBE-B000-89D52BB62A53}">
      <dgm:prSet/>
      <dgm:spPr/>
      <dgm:t>
        <a:bodyPr/>
        <a:lstStyle/>
        <a:p>
          <a:endParaRPr kumimoji="1" lang="ja-JP" altLang="en-US"/>
        </a:p>
      </dgm:t>
    </dgm:pt>
    <dgm:pt modelId="{CF768B02-4EE7-4EE2-9783-ADECDB1CAAB7}" type="sibTrans" cxnId="{B77D3C30-6C61-4BBE-B000-89D52BB62A53}">
      <dgm:prSet/>
      <dgm:spPr/>
      <dgm:t>
        <a:bodyPr/>
        <a:lstStyle/>
        <a:p>
          <a:endParaRPr kumimoji="1" lang="ja-JP" altLang="en-US"/>
        </a:p>
      </dgm:t>
    </dgm:pt>
    <dgm:pt modelId="{9F56A597-62F3-4906-B878-254D0C786FD5}">
      <dgm:prSet/>
      <dgm:spPr/>
      <dgm:t>
        <a:bodyPr/>
        <a:lstStyle/>
        <a:p>
          <a:pPr rtl="0"/>
          <a:r>
            <a:rPr kumimoji="1" lang="ja-JP" dirty="0" smtClean="0"/>
            <a:t>ガソリン車並みの台数を販売</a:t>
          </a:r>
          <a:endParaRPr lang="ja-JP" dirty="0"/>
        </a:p>
      </dgm:t>
    </dgm:pt>
    <dgm:pt modelId="{18D3044C-0073-4546-B8D3-F97E1FCA99EB}" type="parTrans" cxnId="{EAFCDF98-8CBE-425D-B6B8-C47840163702}">
      <dgm:prSet/>
      <dgm:spPr/>
      <dgm:t>
        <a:bodyPr/>
        <a:lstStyle/>
        <a:p>
          <a:endParaRPr kumimoji="1" lang="ja-JP" altLang="en-US"/>
        </a:p>
      </dgm:t>
    </dgm:pt>
    <dgm:pt modelId="{AF4717BC-0F9D-4F2F-AA5A-5BE01D975C35}" type="sibTrans" cxnId="{EAFCDF98-8CBE-425D-B6B8-C47840163702}">
      <dgm:prSet/>
      <dgm:spPr/>
      <dgm:t>
        <a:bodyPr/>
        <a:lstStyle/>
        <a:p>
          <a:endParaRPr kumimoji="1" lang="ja-JP" altLang="en-US"/>
        </a:p>
      </dgm:t>
    </dgm:pt>
    <dgm:pt modelId="{AD87A7F2-889F-4FD8-82FF-5FC48BD62817}">
      <dgm:prSet/>
      <dgm:spPr/>
      <dgm:t>
        <a:bodyPr/>
        <a:lstStyle/>
        <a:p>
          <a:pPr rtl="0"/>
          <a:r>
            <a:rPr kumimoji="1" lang="ja-JP" dirty="0" smtClean="0"/>
            <a:t>燃料電池車の普及を図る</a:t>
          </a:r>
          <a:endParaRPr lang="ja-JP" dirty="0"/>
        </a:p>
      </dgm:t>
    </dgm:pt>
    <dgm:pt modelId="{92B9345C-83A1-4412-B380-97BFA70250E9}" type="parTrans" cxnId="{612B30A7-C978-41C5-AEFD-B14EC859BE97}">
      <dgm:prSet/>
      <dgm:spPr/>
      <dgm:t>
        <a:bodyPr/>
        <a:lstStyle/>
        <a:p>
          <a:endParaRPr kumimoji="1" lang="ja-JP" altLang="en-US"/>
        </a:p>
      </dgm:t>
    </dgm:pt>
    <dgm:pt modelId="{03228EA1-E67D-49BE-AE72-3F4C3DA138A7}" type="sibTrans" cxnId="{612B30A7-C978-41C5-AEFD-B14EC859BE97}">
      <dgm:prSet/>
      <dgm:spPr/>
      <dgm:t>
        <a:bodyPr/>
        <a:lstStyle/>
        <a:p>
          <a:endParaRPr kumimoji="1" lang="ja-JP" altLang="en-US"/>
        </a:p>
      </dgm:t>
    </dgm:pt>
    <dgm:pt modelId="{89BD8B61-ED31-4185-AB64-BC5F77012DDA}" type="pres">
      <dgm:prSet presAssocID="{2B7C6613-F91A-4110-904B-83889F5C383E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0F54031-A690-4671-A8CC-D125B0B42458}" type="pres">
      <dgm:prSet presAssocID="{63AEE0F4-E2BE-43F6-8412-3AD97F9AF8FF}" presName="comp" presStyleCnt="0"/>
      <dgm:spPr/>
      <dgm:t>
        <a:bodyPr/>
        <a:lstStyle/>
        <a:p>
          <a:endParaRPr kumimoji="1" lang="ja-JP" altLang="en-US"/>
        </a:p>
      </dgm:t>
    </dgm:pt>
    <dgm:pt modelId="{CB8E3C2B-DF6C-4587-8325-9B5EC4303922}" type="pres">
      <dgm:prSet presAssocID="{63AEE0F4-E2BE-43F6-8412-3AD97F9AF8FF}" presName="rect2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96946B5-05F0-4FA6-B01C-99A22F9A3C2B}" type="pres">
      <dgm:prSet presAssocID="{63AEE0F4-E2BE-43F6-8412-3AD97F9AF8FF}" presName="rect1" presStyleLbl="lnNode1" presStyleIdx="0" presStyleCnt="3"/>
      <dgm:spPr>
        <a:blipFill>
          <a:blip xmlns:r="http://schemas.openxmlformats.org/officeDocument/2006/relationships" r:embed="rId1"/>
          <a:srcRect/>
          <a:stretch>
            <a:fillRect l="-17000" r="-17000"/>
          </a:stretch>
        </a:blipFill>
      </dgm:spPr>
      <dgm:t>
        <a:bodyPr/>
        <a:lstStyle/>
        <a:p>
          <a:endParaRPr kumimoji="1" lang="ja-JP" altLang="en-US"/>
        </a:p>
      </dgm:t>
    </dgm:pt>
    <dgm:pt modelId="{31560F5E-697F-406C-817F-20D0961A1C07}" type="pres">
      <dgm:prSet presAssocID="{CF768B02-4EE7-4EE2-9783-ADECDB1CAAB7}" presName="sibTrans" presStyleCnt="0"/>
      <dgm:spPr/>
      <dgm:t>
        <a:bodyPr/>
        <a:lstStyle/>
        <a:p>
          <a:endParaRPr kumimoji="1" lang="ja-JP" altLang="en-US"/>
        </a:p>
      </dgm:t>
    </dgm:pt>
    <dgm:pt modelId="{0D86097A-C44F-4067-A094-9EA4C2070319}" type="pres">
      <dgm:prSet presAssocID="{9F56A597-62F3-4906-B878-254D0C786FD5}" presName="comp" presStyleCnt="0"/>
      <dgm:spPr/>
      <dgm:t>
        <a:bodyPr/>
        <a:lstStyle/>
        <a:p>
          <a:endParaRPr kumimoji="1" lang="ja-JP" altLang="en-US"/>
        </a:p>
      </dgm:t>
    </dgm:pt>
    <dgm:pt modelId="{A5AA9B40-3B73-4F21-BC63-5FE251741C1B}" type="pres">
      <dgm:prSet presAssocID="{9F56A597-62F3-4906-B878-254D0C786FD5}" presName="rect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4C673BF-728D-4B9F-903A-81CF1CC8E229}" type="pres">
      <dgm:prSet presAssocID="{9F56A597-62F3-4906-B878-254D0C786FD5}" presName="rect1" presStyleLbl="lnNode1" presStyleIdx="1" presStyleCnt="3"/>
      <dgm:spPr>
        <a:blipFill>
          <a:blip xmlns:r="http://schemas.openxmlformats.org/officeDocument/2006/relationships" r:embed="rId2"/>
          <a:srcRect/>
          <a:stretch>
            <a:fillRect l="-17000" r="-17000"/>
          </a:stretch>
        </a:blipFill>
      </dgm:spPr>
      <dgm:t>
        <a:bodyPr/>
        <a:lstStyle/>
        <a:p>
          <a:endParaRPr kumimoji="1" lang="ja-JP" altLang="en-US"/>
        </a:p>
      </dgm:t>
    </dgm:pt>
    <dgm:pt modelId="{C36AEB90-408B-4E48-B72A-5AA05F956C2B}" type="pres">
      <dgm:prSet presAssocID="{AF4717BC-0F9D-4F2F-AA5A-5BE01D975C35}" presName="sibTrans" presStyleCnt="0"/>
      <dgm:spPr/>
      <dgm:t>
        <a:bodyPr/>
        <a:lstStyle/>
        <a:p>
          <a:endParaRPr kumimoji="1" lang="ja-JP" altLang="en-US"/>
        </a:p>
      </dgm:t>
    </dgm:pt>
    <dgm:pt modelId="{0A7B211E-5F5F-4988-A6E1-1BCEECC1CB5D}" type="pres">
      <dgm:prSet presAssocID="{AD87A7F2-889F-4FD8-82FF-5FC48BD62817}" presName="comp" presStyleCnt="0"/>
      <dgm:spPr/>
      <dgm:t>
        <a:bodyPr/>
        <a:lstStyle/>
        <a:p>
          <a:endParaRPr kumimoji="1" lang="ja-JP" altLang="en-US"/>
        </a:p>
      </dgm:t>
    </dgm:pt>
    <dgm:pt modelId="{72B231E6-9A6A-45D0-BE8E-B05F8E3D55B1}" type="pres">
      <dgm:prSet presAssocID="{AD87A7F2-889F-4FD8-82FF-5FC48BD62817}" presName="rect2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93B53C5-DDB0-45AB-897F-20B7642BDE71}" type="pres">
      <dgm:prSet presAssocID="{AD87A7F2-889F-4FD8-82FF-5FC48BD62817}" presName="rect1" presStyleLbl="lnNode1" presStyleIdx="2" presStyleCnt="3"/>
      <dgm:spPr>
        <a:blipFill>
          <a:blip xmlns:r="http://schemas.openxmlformats.org/officeDocument/2006/relationships" r:embed="rId3"/>
          <a:srcRect/>
          <a:stretch>
            <a:fillRect l="-17000" r="-17000"/>
          </a:stretch>
        </a:blipFill>
      </dgm:spPr>
      <dgm:t>
        <a:bodyPr/>
        <a:lstStyle/>
        <a:p>
          <a:endParaRPr kumimoji="1" lang="ja-JP" altLang="en-US"/>
        </a:p>
      </dgm:t>
    </dgm:pt>
  </dgm:ptLst>
  <dgm:cxnLst>
    <dgm:cxn modelId="{D769872B-7D46-4189-A9CC-3D1759D16905}" type="presOf" srcId="{9F56A597-62F3-4906-B878-254D0C786FD5}" destId="{A5AA9B40-3B73-4F21-BC63-5FE251741C1B}" srcOrd="0" destOrd="0" presId="urn:microsoft.com/office/officeart/2008/layout/AlternatingPictureBlocks"/>
    <dgm:cxn modelId="{2C3D90AD-43B7-43C3-B96C-554FCB533224}" type="presOf" srcId="{2B7C6613-F91A-4110-904B-83889F5C383E}" destId="{89BD8B61-ED31-4185-AB64-BC5F77012DDA}" srcOrd="0" destOrd="0" presId="urn:microsoft.com/office/officeart/2008/layout/AlternatingPictureBlocks"/>
    <dgm:cxn modelId="{B77D3C30-6C61-4BBE-B000-89D52BB62A53}" srcId="{2B7C6613-F91A-4110-904B-83889F5C383E}" destId="{63AEE0F4-E2BE-43F6-8412-3AD97F9AF8FF}" srcOrd="0" destOrd="0" parTransId="{3A0D1F6A-B7B7-45EA-A696-DCC7675D1954}" sibTransId="{CF768B02-4EE7-4EE2-9783-ADECDB1CAAB7}"/>
    <dgm:cxn modelId="{EAFCDF98-8CBE-425D-B6B8-C47840163702}" srcId="{2B7C6613-F91A-4110-904B-83889F5C383E}" destId="{9F56A597-62F3-4906-B878-254D0C786FD5}" srcOrd="1" destOrd="0" parTransId="{18D3044C-0073-4546-B8D3-F97E1FCA99EB}" sibTransId="{AF4717BC-0F9D-4F2F-AA5A-5BE01D975C35}"/>
    <dgm:cxn modelId="{612B30A7-C978-41C5-AEFD-B14EC859BE97}" srcId="{2B7C6613-F91A-4110-904B-83889F5C383E}" destId="{AD87A7F2-889F-4FD8-82FF-5FC48BD62817}" srcOrd="2" destOrd="0" parTransId="{92B9345C-83A1-4412-B380-97BFA70250E9}" sibTransId="{03228EA1-E67D-49BE-AE72-3F4C3DA138A7}"/>
    <dgm:cxn modelId="{3A4EC6F5-F9E8-46C1-BC85-2882AFD6288E}" type="presOf" srcId="{AD87A7F2-889F-4FD8-82FF-5FC48BD62817}" destId="{72B231E6-9A6A-45D0-BE8E-B05F8E3D55B1}" srcOrd="0" destOrd="0" presId="urn:microsoft.com/office/officeart/2008/layout/AlternatingPictureBlocks"/>
    <dgm:cxn modelId="{7DB4EFBF-49AA-4EBE-8A0F-E63E6486E959}" type="presOf" srcId="{63AEE0F4-E2BE-43F6-8412-3AD97F9AF8FF}" destId="{CB8E3C2B-DF6C-4587-8325-9B5EC4303922}" srcOrd="0" destOrd="0" presId="urn:microsoft.com/office/officeart/2008/layout/AlternatingPictureBlocks"/>
    <dgm:cxn modelId="{3071BC09-4AD1-41E6-89DB-B21D800B66A6}" type="presParOf" srcId="{89BD8B61-ED31-4185-AB64-BC5F77012DDA}" destId="{C0F54031-A690-4671-A8CC-D125B0B42458}" srcOrd="0" destOrd="0" presId="urn:microsoft.com/office/officeart/2008/layout/AlternatingPictureBlocks"/>
    <dgm:cxn modelId="{3B7AA73B-7778-40EE-AA54-7163B538440C}" type="presParOf" srcId="{C0F54031-A690-4671-A8CC-D125B0B42458}" destId="{CB8E3C2B-DF6C-4587-8325-9B5EC4303922}" srcOrd="0" destOrd="0" presId="urn:microsoft.com/office/officeart/2008/layout/AlternatingPictureBlocks"/>
    <dgm:cxn modelId="{FCF67A7C-E0F7-4EC9-ADFF-72B5ED23A9E8}" type="presParOf" srcId="{C0F54031-A690-4671-A8CC-D125B0B42458}" destId="{996946B5-05F0-4FA6-B01C-99A22F9A3C2B}" srcOrd="1" destOrd="0" presId="urn:microsoft.com/office/officeart/2008/layout/AlternatingPictureBlocks"/>
    <dgm:cxn modelId="{560B7B87-3640-4F32-A647-3AB84F8A070B}" type="presParOf" srcId="{89BD8B61-ED31-4185-AB64-BC5F77012DDA}" destId="{31560F5E-697F-406C-817F-20D0961A1C07}" srcOrd="1" destOrd="0" presId="urn:microsoft.com/office/officeart/2008/layout/AlternatingPictureBlocks"/>
    <dgm:cxn modelId="{40AB71D2-21E9-42DD-9763-D22D6CC2A4DD}" type="presParOf" srcId="{89BD8B61-ED31-4185-AB64-BC5F77012DDA}" destId="{0D86097A-C44F-4067-A094-9EA4C2070319}" srcOrd="2" destOrd="0" presId="urn:microsoft.com/office/officeart/2008/layout/AlternatingPictureBlocks"/>
    <dgm:cxn modelId="{D2A0EC55-017F-407E-B476-C059F053376B}" type="presParOf" srcId="{0D86097A-C44F-4067-A094-9EA4C2070319}" destId="{A5AA9B40-3B73-4F21-BC63-5FE251741C1B}" srcOrd="0" destOrd="0" presId="urn:microsoft.com/office/officeart/2008/layout/AlternatingPictureBlocks"/>
    <dgm:cxn modelId="{E9CD289C-CF99-4EAC-8A89-9CAA271691B8}" type="presParOf" srcId="{0D86097A-C44F-4067-A094-9EA4C2070319}" destId="{64C673BF-728D-4B9F-903A-81CF1CC8E229}" srcOrd="1" destOrd="0" presId="urn:microsoft.com/office/officeart/2008/layout/AlternatingPictureBlocks"/>
    <dgm:cxn modelId="{00EC2874-9838-4375-BC2A-04B660E720FE}" type="presParOf" srcId="{89BD8B61-ED31-4185-AB64-BC5F77012DDA}" destId="{C36AEB90-408B-4E48-B72A-5AA05F956C2B}" srcOrd="3" destOrd="0" presId="urn:microsoft.com/office/officeart/2008/layout/AlternatingPictureBlocks"/>
    <dgm:cxn modelId="{32B28B21-1FEE-4C6A-A8AB-B2439726BD0F}" type="presParOf" srcId="{89BD8B61-ED31-4185-AB64-BC5F77012DDA}" destId="{0A7B211E-5F5F-4988-A6E1-1BCEECC1CB5D}" srcOrd="4" destOrd="0" presId="urn:microsoft.com/office/officeart/2008/layout/AlternatingPictureBlocks"/>
    <dgm:cxn modelId="{65D10ED6-F970-40FF-9A52-9BB903DA55AA}" type="presParOf" srcId="{0A7B211E-5F5F-4988-A6E1-1BCEECC1CB5D}" destId="{72B231E6-9A6A-45D0-BE8E-B05F8E3D55B1}" srcOrd="0" destOrd="0" presId="urn:microsoft.com/office/officeart/2008/layout/AlternatingPictureBlocks"/>
    <dgm:cxn modelId="{05AF0B17-FB6C-4E7D-936B-EFF7954465DB}" type="presParOf" srcId="{0A7B211E-5F5F-4988-A6E1-1BCEECC1CB5D}" destId="{293B53C5-DDB0-45AB-897F-20B7642BDE71}" srcOrd="1" destOrd="0" presId="urn:microsoft.com/office/officeart/2008/layout/AlternatingPictureBlock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9E9AA8C-66AE-4EC6-B4C8-6FFE1B643A52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295D59B6-47C7-4260-95CB-68A3486D3950}">
      <dgm:prSet/>
      <dgm:spPr/>
      <dgm:t>
        <a:bodyPr/>
        <a:lstStyle/>
        <a:p>
          <a:pPr rtl="0"/>
          <a:r>
            <a:rPr kumimoji="1" lang="ja-JP" smtClean="0"/>
            <a:t>充電時間が長い</a:t>
          </a:r>
          <a:endParaRPr lang="ja-JP"/>
        </a:p>
      </dgm:t>
    </dgm:pt>
    <dgm:pt modelId="{3E6D999D-29D3-403E-97D2-25F7A5FADEE6}" type="parTrans" cxnId="{946EEAEC-5223-4554-8B32-D3E4B19CCB8F}">
      <dgm:prSet/>
      <dgm:spPr/>
      <dgm:t>
        <a:bodyPr/>
        <a:lstStyle/>
        <a:p>
          <a:endParaRPr kumimoji="1" lang="ja-JP" altLang="en-US"/>
        </a:p>
      </dgm:t>
    </dgm:pt>
    <dgm:pt modelId="{85B2560B-0381-422E-8199-D338A29153FD}" type="sibTrans" cxnId="{946EEAEC-5223-4554-8B32-D3E4B19CCB8F}">
      <dgm:prSet/>
      <dgm:spPr/>
      <dgm:t>
        <a:bodyPr/>
        <a:lstStyle/>
        <a:p>
          <a:endParaRPr kumimoji="1" lang="ja-JP" altLang="en-US"/>
        </a:p>
      </dgm:t>
    </dgm:pt>
    <dgm:pt modelId="{D179BB63-0964-4EBB-9B6A-70CF2DA93F72}">
      <dgm:prSet/>
      <dgm:spPr/>
      <dgm:t>
        <a:bodyPr/>
        <a:lstStyle/>
        <a:p>
          <a:pPr rtl="0"/>
          <a:r>
            <a:rPr kumimoji="1" lang="ja-JP" smtClean="0"/>
            <a:t>充電施設が少ない</a:t>
          </a:r>
          <a:endParaRPr lang="ja-JP"/>
        </a:p>
      </dgm:t>
    </dgm:pt>
    <dgm:pt modelId="{5BFB1D60-0FCA-4B40-80B2-2D5437604CE3}" type="parTrans" cxnId="{98A6FF87-60D1-4A43-9615-9BC9A47C786A}">
      <dgm:prSet/>
      <dgm:spPr/>
      <dgm:t>
        <a:bodyPr/>
        <a:lstStyle/>
        <a:p>
          <a:endParaRPr kumimoji="1" lang="ja-JP" altLang="en-US"/>
        </a:p>
      </dgm:t>
    </dgm:pt>
    <dgm:pt modelId="{CC7092C9-6C71-41DD-AD91-6DF627E4F2EF}" type="sibTrans" cxnId="{98A6FF87-60D1-4A43-9615-9BC9A47C786A}">
      <dgm:prSet/>
      <dgm:spPr/>
      <dgm:t>
        <a:bodyPr/>
        <a:lstStyle/>
        <a:p>
          <a:endParaRPr kumimoji="1" lang="ja-JP" altLang="en-US"/>
        </a:p>
      </dgm:t>
    </dgm:pt>
    <dgm:pt modelId="{565A45FB-13B7-410F-BB03-D1A021C297AB}">
      <dgm:prSet/>
      <dgm:spPr/>
      <dgm:t>
        <a:bodyPr/>
        <a:lstStyle/>
        <a:p>
          <a:pPr rtl="0"/>
          <a:r>
            <a:rPr kumimoji="1" lang="ja-JP" smtClean="0"/>
            <a:t>ガソリン車に比べ価格が高い</a:t>
          </a:r>
          <a:endParaRPr lang="ja-JP"/>
        </a:p>
      </dgm:t>
    </dgm:pt>
    <dgm:pt modelId="{E54CEB47-EB98-4F7D-B159-06FF68CCFDC6}" type="parTrans" cxnId="{36D5A3D1-7797-4D51-91D8-E1E1B9E8241A}">
      <dgm:prSet/>
      <dgm:spPr/>
      <dgm:t>
        <a:bodyPr/>
        <a:lstStyle/>
        <a:p>
          <a:endParaRPr kumimoji="1" lang="ja-JP" altLang="en-US"/>
        </a:p>
      </dgm:t>
    </dgm:pt>
    <dgm:pt modelId="{F1F2F907-E7F8-486E-B86F-B575A2CB3B0F}" type="sibTrans" cxnId="{36D5A3D1-7797-4D51-91D8-E1E1B9E8241A}">
      <dgm:prSet/>
      <dgm:spPr/>
      <dgm:t>
        <a:bodyPr/>
        <a:lstStyle/>
        <a:p>
          <a:endParaRPr kumimoji="1" lang="ja-JP" altLang="en-US"/>
        </a:p>
      </dgm:t>
    </dgm:pt>
    <dgm:pt modelId="{ED11E49F-9560-4EC3-90AB-18977A32E033}">
      <dgm:prSet/>
      <dgm:spPr/>
      <dgm:t>
        <a:bodyPr/>
        <a:lstStyle/>
        <a:p>
          <a:pPr rtl="0"/>
          <a:r>
            <a:rPr kumimoji="1" lang="ja-JP" smtClean="0"/>
            <a:t>従来車に比べて性能が劣る</a:t>
          </a:r>
          <a:endParaRPr lang="ja-JP"/>
        </a:p>
      </dgm:t>
    </dgm:pt>
    <dgm:pt modelId="{5FAC0F63-DBD8-4142-B6F8-DDE5D971FFDC}" type="parTrans" cxnId="{3223652C-A809-4E47-A778-B5585CCA8F6B}">
      <dgm:prSet/>
      <dgm:spPr/>
      <dgm:t>
        <a:bodyPr/>
        <a:lstStyle/>
        <a:p>
          <a:endParaRPr kumimoji="1" lang="ja-JP" altLang="en-US"/>
        </a:p>
      </dgm:t>
    </dgm:pt>
    <dgm:pt modelId="{2538EBA8-C50D-4E20-B534-446F6C734D48}" type="sibTrans" cxnId="{3223652C-A809-4E47-A778-B5585CCA8F6B}">
      <dgm:prSet/>
      <dgm:spPr/>
      <dgm:t>
        <a:bodyPr/>
        <a:lstStyle/>
        <a:p>
          <a:endParaRPr kumimoji="1" lang="ja-JP" altLang="en-US"/>
        </a:p>
      </dgm:t>
    </dgm:pt>
    <dgm:pt modelId="{8007B728-0926-4856-9245-F8C21664BB2B}" type="pres">
      <dgm:prSet presAssocID="{A9E9AA8C-66AE-4EC6-B4C8-6FFE1B643A52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EA9D02C4-6D8A-4275-9A24-56958218B612}" type="pres">
      <dgm:prSet presAssocID="{295D59B6-47C7-4260-95CB-68A3486D3950}" presName="circle1" presStyleLbl="node1" presStyleIdx="0" presStyleCnt="4"/>
      <dgm:spPr/>
    </dgm:pt>
    <dgm:pt modelId="{E018F76F-4337-47ED-8ACB-EF02B084D72B}" type="pres">
      <dgm:prSet presAssocID="{295D59B6-47C7-4260-95CB-68A3486D3950}" presName="space" presStyleCnt="0"/>
      <dgm:spPr/>
    </dgm:pt>
    <dgm:pt modelId="{D1FC9490-FBC5-4285-94D6-F6A9FF0C0FCD}" type="pres">
      <dgm:prSet presAssocID="{295D59B6-47C7-4260-95CB-68A3486D3950}" presName="rect1" presStyleLbl="alignAcc1" presStyleIdx="0" presStyleCnt="4"/>
      <dgm:spPr/>
      <dgm:t>
        <a:bodyPr/>
        <a:lstStyle/>
        <a:p>
          <a:endParaRPr kumimoji="1" lang="ja-JP" altLang="en-US"/>
        </a:p>
      </dgm:t>
    </dgm:pt>
    <dgm:pt modelId="{D70100A4-965E-4E82-BB0C-04BF6CCBA8EC}" type="pres">
      <dgm:prSet presAssocID="{D179BB63-0964-4EBB-9B6A-70CF2DA93F72}" presName="vertSpace2" presStyleLbl="node1" presStyleIdx="0" presStyleCnt="4"/>
      <dgm:spPr/>
    </dgm:pt>
    <dgm:pt modelId="{E25009A5-2D9F-4244-BD71-7939AE342E73}" type="pres">
      <dgm:prSet presAssocID="{D179BB63-0964-4EBB-9B6A-70CF2DA93F72}" presName="circle2" presStyleLbl="node1" presStyleIdx="1" presStyleCnt="4"/>
      <dgm:spPr/>
    </dgm:pt>
    <dgm:pt modelId="{C9010331-313F-448E-B9BC-9BB0FB39C6B0}" type="pres">
      <dgm:prSet presAssocID="{D179BB63-0964-4EBB-9B6A-70CF2DA93F72}" presName="rect2" presStyleLbl="alignAcc1" presStyleIdx="1" presStyleCnt="4"/>
      <dgm:spPr/>
      <dgm:t>
        <a:bodyPr/>
        <a:lstStyle/>
        <a:p>
          <a:endParaRPr kumimoji="1" lang="ja-JP" altLang="en-US"/>
        </a:p>
      </dgm:t>
    </dgm:pt>
    <dgm:pt modelId="{AC60AD7A-0F6C-4724-A61C-1DE909244D9C}" type="pres">
      <dgm:prSet presAssocID="{565A45FB-13B7-410F-BB03-D1A021C297AB}" presName="vertSpace3" presStyleLbl="node1" presStyleIdx="1" presStyleCnt="4"/>
      <dgm:spPr/>
    </dgm:pt>
    <dgm:pt modelId="{DED88ED9-3F23-4FC6-8688-50224B7C9F87}" type="pres">
      <dgm:prSet presAssocID="{565A45FB-13B7-410F-BB03-D1A021C297AB}" presName="circle3" presStyleLbl="node1" presStyleIdx="2" presStyleCnt="4"/>
      <dgm:spPr/>
    </dgm:pt>
    <dgm:pt modelId="{92236FCC-4DAE-433E-83EB-81EFBF23947D}" type="pres">
      <dgm:prSet presAssocID="{565A45FB-13B7-410F-BB03-D1A021C297AB}" presName="rect3" presStyleLbl="alignAcc1" presStyleIdx="2" presStyleCnt="4"/>
      <dgm:spPr/>
      <dgm:t>
        <a:bodyPr/>
        <a:lstStyle/>
        <a:p>
          <a:endParaRPr kumimoji="1" lang="ja-JP" altLang="en-US"/>
        </a:p>
      </dgm:t>
    </dgm:pt>
    <dgm:pt modelId="{65BF1D2D-B760-4E7F-9C80-3D111F6FCE39}" type="pres">
      <dgm:prSet presAssocID="{ED11E49F-9560-4EC3-90AB-18977A32E033}" presName="vertSpace4" presStyleLbl="node1" presStyleIdx="2" presStyleCnt="4"/>
      <dgm:spPr/>
    </dgm:pt>
    <dgm:pt modelId="{0FEFC183-0659-4221-9707-E740A8334C63}" type="pres">
      <dgm:prSet presAssocID="{ED11E49F-9560-4EC3-90AB-18977A32E033}" presName="circle4" presStyleLbl="node1" presStyleIdx="3" presStyleCnt="4"/>
      <dgm:spPr/>
    </dgm:pt>
    <dgm:pt modelId="{595C9559-5EF9-4895-83AD-6AA73ADE461E}" type="pres">
      <dgm:prSet presAssocID="{ED11E49F-9560-4EC3-90AB-18977A32E033}" presName="rect4" presStyleLbl="alignAcc1" presStyleIdx="3" presStyleCnt="4"/>
      <dgm:spPr/>
      <dgm:t>
        <a:bodyPr/>
        <a:lstStyle/>
        <a:p>
          <a:endParaRPr kumimoji="1" lang="ja-JP" altLang="en-US"/>
        </a:p>
      </dgm:t>
    </dgm:pt>
    <dgm:pt modelId="{EF091E1E-DD4A-4BCE-A893-F64B5F1F1FD5}" type="pres">
      <dgm:prSet presAssocID="{295D59B6-47C7-4260-95CB-68A3486D3950}" presName="rect1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C0FD88C-9FC3-471F-99C0-F1593AD40F38}" type="pres">
      <dgm:prSet presAssocID="{D179BB63-0964-4EBB-9B6A-70CF2DA93F72}" presName="rect2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87C2641-E2CD-40F3-9E48-366E49BD17D8}" type="pres">
      <dgm:prSet presAssocID="{565A45FB-13B7-410F-BB03-D1A021C297AB}" presName="rect3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BFED14C-6218-413D-9B57-44B765361A2E}" type="pres">
      <dgm:prSet presAssocID="{ED11E49F-9560-4EC3-90AB-18977A32E033}" presName="rect4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440D6E92-9480-45F5-8E50-3E07CE9E87AB}" type="presOf" srcId="{D179BB63-0964-4EBB-9B6A-70CF2DA93F72}" destId="{BC0FD88C-9FC3-471F-99C0-F1593AD40F38}" srcOrd="1" destOrd="0" presId="urn:microsoft.com/office/officeart/2005/8/layout/target3"/>
    <dgm:cxn modelId="{E98DCFDD-3DD4-4B4C-B069-3FDD31E4875A}" type="presOf" srcId="{ED11E49F-9560-4EC3-90AB-18977A32E033}" destId="{5BFED14C-6218-413D-9B57-44B765361A2E}" srcOrd="1" destOrd="0" presId="urn:microsoft.com/office/officeart/2005/8/layout/target3"/>
    <dgm:cxn modelId="{42E207D5-B682-4B36-B5D8-EA6E7C3A27CB}" type="presOf" srcId="{295D59B6-47C7-4260-95CB-68A3486D3950}" destId="{D1FC9490-FBC5-4285-94D6-F6A9FF0C0FCD}" srcOrd="0" destOrd="0" presId="urn:microsoft.com/office/officeart/2005/8/layout/target3"/>
    <dgm:cxn modelId="{6ACA9C22-93E9-4F26-A55D-BDEB4F1AC257}" type="presOf" srcId="{ED11E49F-9560-4EC3-90AB-18977A32E033}" destId="{595C9559-5EF9-4895-83AD-6AA73ADE461E}" srcOrd="0" destOrd="0" presId="urn:microsoft.com/office/officeart/2005/8/layout/target3"/>
    <dgm:cxn modelId="{98A6FF87-60D1-4A43-9615-9BC9A47C786A}" srcId="{A9E9AA8C-66AE-4EC6-B4C8-6FFE1B643A52}" destId="{D179BB63-0964-4EBB-9B6A-70CF2DA93F72}" srcOrd="1" destOrd="0" parTransId="{5BFB1D60-0FCA-4B40-80B2-2D5437604CE3}" sibTransId="{CC7092C9-6C71-41DD-AD91-6DF627E4F2EF}"/>
    <dgm:cxn modelId="{67F82DF8-4DC4-44DF-A578-077BA18EB19F}" type="presOf" srcId="{295D59B6-47C7-4260-95CB-68A3486D3950}" destId="{EF091E1E-DD4A-4BCE-A893-F64B5F1F1FD5}" srcOrd="1" destOrd="0" presId="urn:microsoft.com/office/officeart/2005/8/layout/target3"/>
    <dgm:cxn modelId="{946EEAEC-5223-4554-8B32-D3E4B19CCB8F}" srcId="{A9E9AA8C-66AE-4EC6-B4C8-6FFE1B643A52}" destId="{295D59B6-47C7-4260-95CB-68A3486D3950}" srcOrd="0" destOrd="0" parTransId="{3E6D999D-29D3-403E-97D2-25F7A5FADEE6}" sibTransId="{85B2560B-0381-422E-8199-D338A29153FD}"/>
    <dgm:cxn modelId="{BBA587FE-CD49-4E2D-83D0-44C53EB8E2E0}" type="presOf" srcId="{565A45FB-13B7-410F-BB03-D1A021C297AB}" destId="{687C2641-E2CD-40F3-9E48-366E49BD17D8}" srcOrd="1" destOrd="0" presId="urn:microsoft.com/office/officeart/2005/8/layout/target3"/>
    <dgm:cxn modelId="{3223652C-A809-4E47-A778-B5585CCA8F6B}" srcId="{A9E9AA8C-66AE-4EC6-B4C8-6FFE1B643A52}" destId="{ED11E49F-9560-4EC3-90AB-18977A32E033}" srcOrd="3" destOrd="0" parTransId="{5FAC0F63-DBD8-4142-B6F8-DDE5D971FFDC}" sibTransId="{2538EBA8-C50D-4E20-B534-446F6C734D48}"/>
    <dgm:cxn modelId="{AF3F5E20-8761-435C-91E5-CEB640CCBB2D}" type="presOf" srcId="{D179BB63-0964-4EBB-9B6A-70CF2DA93F72}" destId="{C9010331-313F-448E-B9BC-9BB0FB39C6B0}" srcOrd="0" destOrd="0" presId="urn:microsoft.com/office/officeart/2005/8/layout/target3"/>
    <dgm:cxn modelId="{3EC09495-10BD-4227-92D2-B29B464E4B2D}" type="presOf" srcId="{A9E9AA8C-66AE-4EC6-B4C8-6FFE1B643A52}" destId="{8007B728-0926-4856-9245-F8C21664BB2B}" srcOrd="0" destOrd="0" presId="urn:microsoft.com/office/officeart/2005/8/layout/target3"/>
    <dgm:cxn modelId="{DE5D6D64-504A-40FE-B067-E77EBAFE65B0}" type="presOf" srcId="{565A45FB-13B7-410F-BB03-D1A021C297AB}" destId="{92236FCC-4DAE-433E-83EB-81EFBF23947D}" srcOrd="0" destOrd="0" presId="urn:microsoft.com/office/officeart/2005/8/layout/target3"/>
    <dgm:cxn modelId="{36D5A3D1-7797-4D51-91D8-E1E1B9E8241A}" srcId="{A9E9AA8C-66AE-4EC6-B4C8-6FFE1B643A52}" destId="{565A45FB-13B7-410F-BB03-D1A021C297AB}" srcOrd="2" destOrd="0" parTransId="{E54CEB47-EB98-4F7D-B159-06FF68CCFDC6}" sibTransId="{F1F2F907-E7F8-486E-B86F-B575A2CB3B0F}"/>
    <dgm:cxn modelId="{0F46B0F5-23F9-44DF-836D-77D83CA2FAF5}" type="presParOf" srcId="{8007B728-0926-4856-9245-F8C21664BB2B}" destId="{EA9D02C4-6D8A-4275-9A24-56958218B612}" srcOrd="0" destOrd="0" presId="urn:microsoft.com/office/officeart/2005/8/layout/target3"/>
    <dgm:cxn modelId="{F1CB9985-7B1B-42E2-B2FA-946C059C2D19}" type="presParOf" srcId="{8007B728-0926-4856-9245-F8C21664BB2B}" destId="{E018F76F-4337-47ED-8ACB-EF02B084D72B}" srcOrd="1" destOrd="0" presId="urn:microsoft.com/office/officeart/2005/8/layout/target3"/>
    <dgm:cxn modelId="{2EDC90BD-EA98-4ECC-8D5A-52487FED1B41}" type="presParOf" srcId="{8007B728-0926-4856-9245-F8C21664BB2B}" destId="{D1FC9490-FBC5-4285-94D6-F6A9FF0C0FCD}" srcOrd="2" destOrd="0" presId="urn:microsoft.com/office/officeart/2005/8/layout/target3"/>
    <dgm:cxn modelId="{86726223-EC09-4AC3-8CF5-2E3E3608A370}" type="presParOf" srcId="{8007B728-0926-4856-9245-F8C21664BB2B}" destId="{D70100A4-965E-4E82-BB0C-04BF6CCBA8EC}" srcOrd="3" destOrd="0" presId="urn:microsoft.com/office/officeart/2005/8/layout/target3"/>
    <dgm:cxn modelId="{0B3524B3-7692-40BE-9227-4D057F095221}" type="presParOf" srcId="{8007B728-0926-4856-9245-F8C21664BB2B}" destId="{E25009A5-2D9F-4244-BD71-7939AE342E73}" srcOrd="4" destOrd="0" presId="urn:microsoft.com/office/officeart/2005/8/layout/target3"/>
    <dgm:cxn modelId="{4B2B2787-094F-4221-8229-B3775AEC3043}" type="presParOf" srcId="{8007B728-0926-4856-9245-F8C21664BB2B}" destId="{C9010331-313F-448E-B9BC-9BB0FB39C6B0}" srcOrd="5" destOrd="0" presId="urn:microsoft.com/office/officeart/2005/8/layout/target3"/>
    <dgm:cxn modelId="{4B08670B-118A-4BDA-A4D3-37169AD43B94}" type="presParOf" srcId="{8007B728-0926-4856-9245-F8C21664BB2B}" destId="{AC60AD7A-0F6C-4724-A61C-1DE909244D9C}" srcOrd="6" destOrd="0" presId="urn:microsoft.com/office/officeart/2005/8/layout/target3"/>
    <dgm:cxn modelId="{11593EF8-290B-4501-8958-9A121E114B9E}" type="presParOf" srcId="{8007B728-0926-4856-9245-F8C21664BB2B}" destId="{DED88ED9-3F23-4FC6-8688-50224B7C9F87}" srcOrd="7" destOrd="0" presId="urn:microsoft.com/office/officeart/2005/8/layout/target3"/>
    <dgm:cxn modelId="{10D4691E-412A-4C73-BFEA-A161186DEF21}" type="presParOf" srcId="{8007B728-0926-4856-9245-F8C21664BB2B}" destId="{92236FCC-4DAE-433E-83EB-81EFBF23947D}" srcOrd="8" destOrd="0" presId="urn:microsoft.com/office/officeart/2005/8/layout/target3"/>
    <dgm:cxn modelId="{09967350-090E-4F47-B534-054A7BB70873}" type="presParOf" srcId="{8007B728-0926-4856-9245-F8C21664BB2B}" destId="{65BF1D2D-B760-4E7F-9C80-3D111F6FCE39}" srcOrd="9" destOrd="0" presId="urn:microsoft.com/office/officeart/2005/8/layout/target3"/>
    <dgm:cxn modelId="{5E335DDA-B655-4198-AA7D-12D945173185}" type="presParOf" srcId="{8007B728-0926-4856-9245-F8C21664BB2B}" destId="{0FEFC183-0659-4221-9707-E740A8334C63}" srcOrd="10" destOrd="0" presId="urn:microsoft.com/office/officeart/2005/8/layout/target3"/>
    <dgm:cxn modelId="{7FC2D8A1-5835-48EA-844D-A608946CDE19}" type="presParOf" srcId="{8007B728-0926-4856-9245-F8C21664BB2B}" destId="{595C9559-5EF9-4895-83AD-6AA73ADE461E}" srcOrd="11" destOrd="0" presId="urn:microsoft.com/office/officeart/2005/8/layout/target3"/>
    <dgm:cxn modelId="{05B6CFFC-C07F-4310-8977-D7C15FA37DA5}" type="presParOf" srcId="{8007B728-0926-4856-9245-F8C21664BB2B}" destId="{EF091E1E-DD4A-4BCE-A893-F64B5F1F1FD5}" srcOrd="12" destOrd="0" presId="urn:microsoft.com/office/officeart/2005/8/layout/target3"/>
    <dgm:cxn modelId="{368A71E4-BAAF-41D8-8E75-444264B263F3}" type="presParOf" srcId="{8007B728-0926-4856-9245-F8C21664BB2B}" destId="{BC0FD88C-9FC3-471F-99C0-F1593AD40F38}" srcOrd="13" destOrd="0" presId="urn:microsoft.com/office/officeart/2005/8/layout/target3"/>
    <dgm:cxn modelId="{8ACDE272-CB5E-48FF-BD12-794096A3AA52}" type="presParOf" srcId="{8007B728-0926-4856-9245-F8C21664BB2B}" destId="{687C2641-E2CD-40F3-9E48-366E49BD17D8}" srcOrd="14" destOrd="0" presId="urn:microsoft.com/office/officeart/2005/8/layout/target3"/>
    <dgm:cxn modelId="{4B64B5A7-192B-4A6A-BE90-2DBF470F9DC8}" type="presParOf" srcId="{8007B728-0926-4856-9245-F8C21664BB2B}" destId="{5BFED14C-6218-413D-9B57-44B765361A2E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AD53AD-C2AE-4798-8E0A-AF95DA04B6B9}">
      <dsp:nvSpPr>
        <dsp:cNvPr id="0" name=""/>
        <dsp:cNvSpPr/>
      </dsp:nvSpPr>
      <dsp:spPr>
        <a:xfrm>
          <a:off x="162550" y="993589"/>
          <a:ext cx="3842194" cy="120068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extrusionH="3810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3265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200" kern="1200" dirty="0" smtClean="0"/>
            <a:t>販売価格を低く抑える</a:t>
          </a:r>
          <a:endParaRPr lang="ja-JP" sz="3200" kern="1200" dirty="0"/>
        </a:p>
      </dsp:txBody>
      <dsp:txXfrm>
        <a:off x="162550" y="993589"/>
        <a:ext cx="3842194" cy="1200685"/>
      </dsp:txXfrm>
    </dsp:sp>
    <dsp:sp modelId="{3909B780-4FD0-4C0C-BA02-42B8C02A6D6B}">
      <dsp:nvSpPr>
        <dsp:cNvPr id="0" name=""/>
        <dsp:cNvSpPr/>
      </dsp:nvSpPr>
      <dsp:spPr>
        <a:xfrm>
          <a:off x="2458" y="820157"/>
          <a:ext cx="840480" cy="1260720"/>
        </a:xfrm>
        <a:prstGeom prst="rect">
          <a:avLst/>
        </a:prstGeom>
        <a:blipFill>
          <a:blip xmlns:r="http://schemas.openxmlformats.org/officeDocument/2006/relationships" r:embed="rId1"/>
          <a:srcRect/>
          <a:stretch>
            <a:fillRect l="-17000" r="-17000"/>
          </a:stretch>
        </a:blipFill>
        <a:ln>
          <a:noFill/>
        </a:ln>
        <a:effectLst/>
        <a:sp3d z="5715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026D9F-5013-40AC-A926-5A35252360F2}">
      <dsp:nvSpPr>
        <dsp:cNvPr id="0" name=""/>
        <dsp:cNvSpPr/>
      </dsp:nvSpPr>
      <dsp:spPr>
        <a:xfrm>
          <a:off x="4384946" y="993589"/>
          <a:ext cx="3842194" cy="120068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extrusionH="3810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3265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200" kern="1200" dirty="0" smtClean="0"/>
            <a:t>ガソリン車並みの台数を販売</a:t>
          </a:r>
          <a:endParaRPr lang="ja-JP" sz="3200" kern="1200" dirty="0"/>
        </a:p>
      </dsp:txBody>
      <dsp:txXfrm>
        <a:off x="4384946" y="993589"/>
        <a:ext cx="3842194" cy="1200685"/>
      </dsp:txXfrm>
    </dsp:sp>
    <dsp:sp modelId="{EC462804-D13F-4F43-AB4C-A86FB4E3A89B}">
      <dsp:nvSpPr>
        <dsp:cNvPr id="0" name=""/>
        <dsp:cNvSpPr/>
      </dsp:nvSpPr>
      <dsp:spPr>
        <a:xfrm>
          <a:off x="4224855" y="820157"/>
          <a:ext cx="840480" cy="1260720"/>
        </a:xfrm>
        <a:prstGeom prst="rect">
          <a:avLst/>
        </a:prstGeom>
        <a:blipFill>
          <a:blip xmlns:r="http://schemas.openxmlformats.org/officeDocument/2006/relationships" r:embed="rId2"/>
          <a:srcRect/>
          <a:stretch>
            <a:fillRect l="-17000" r="-17000"/>
          </a:stretch>
        </a:blipFill>
        <a:ln>
          <a:noFill/>
        </a:ln>
        <a:effectLst/>
        <a:sp3d z="5715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1DBFE5-D4AA-4B00-AB19-CCC11006D638}">
      <dsp:nvSpPr>
        <dsp:cNvPr id="0" name=""/>
        <dsp:cNvSpPr/>
      </dsp:nvSpPr>
      <dsp:spPr>
        <a:xfrm>
          <a:off x="2273748" y="2505119"/>
          <a:ext cx="3842194" cy="120068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extrusionH="3810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3265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200" kern="1200" dirty="0" smtClean="0"/>
            <a:t>燃料電池車の普及を図る</a:t>
          </a:r>
          <a:endParaRPr lang="ja-JP" sz="3200" kern="1200" dirty="0"/>
        </a:p>
      </dsp:txBody>
      <dsp:txXfrm>
        <a:off x="2273748" y="2505119"/>
        <a:ext cx="3842194" cy="1200685"/>
      </dsp:txXfrm>
    </dsp:sp>
    <dsp:sp modelId="{4413E3F9-DEA7-4AB9-9250-77DA28F82DF3}">
      <dsp:nvSpPr>
        <dsp:cNvPr id="0" name=""/>
        <dsp:cNvSpPr/>
      </dsp:nvSpPr>
      <dsp:spPr>
        <a:xfrm>
          <a:off x="2113657" y="2331687"/>
          <a:ext cx="840480" cy="1260720"/>
        </a:xfrm>
        <a:prstGeom prst="rect">
          <a:avLst/>
        </a:prstGeom>
        <a:blipFill>
          <a:blip xmlns:r="http://schemas.openxmlformats.org/officeDocument/2006/relationships" r:embed="rId3"/>
          <a:srcRect/>
          <a:stretch>
            <a:fillRect l="-17000" r="-17000"/>
          </a:stretch>
        </a:blipFill>
        <a:ln>
          <a:noFill/>
        </a:ln>
        <a:effectLst/>
        <a:sp3d z="5715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8E3C2B-DF6C-4587-8325-9B5EC4303922}">
      <dsp:nvSpPr>
        <dsp:cNvPr id="0" name=""/>
        <dsp:cNvSpPr/>
      </dsp:nvSpPr>
      <dsp:spPr>
        <a:xfrm>
          <a:off x="3352436" y="352"/>
          <a:ext cx="3004607" cy="135893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xmlns:mc="http://schemas.openxmlformats.org/markup-compatibility/2006" xmlns:a14="http://schemas.microsoft.com/office/drawing/2010/main" val="000000" mc:Ignorable="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400" kern="1200" dirty="0" smtClean="0"/>
            <a:t>販売価格を低く抑える</a:t>
          </a:r>
          <a:endParaRPr lang="ja-JP" sz="3400" kern="1200" dirty="0"/>
        </a:p>
      </dsp:txBody>
      <dsp:txXfrm>
        <a:off x="3352436" y="352"/>
        <a:ext cx="3004607" cy="1358936"/>
      </dsp:txXfrm>
    </dsp:sp>
    <dsp:sp modelId="{996946B5-05F0-4FA6-B01C-99A22F9A3C2B}">
      <dsp:nvSpPr>
        <dsp:cNvPr id="0" name=""/>
        <dsp:cNvSpPr/>
      </dsp:nvSpPr>
      <dsp:spPr>
        <a:xfrm>
          <a:off x="1872555" y="352"/>
          <a:ext cx="1345346" cy="1358936"/>
        </a:xfrm>
        <a:prstGeom prst="rect">
          <a:avLst/>
        </a:prstGeom>
        <a:blipFill>
          <a:blip xmlns:r="http://schemas.openxmlformats.org/officeDocument/2006/relationships" r:embed="rId1"/>
          <a:srcRect/>
          <a:stretch>
            <a:fillRect l="-17000" r="-17000"/>
          </a:stretch>
        </a:blipFill>
        <a:ln>
          <a:noFill/>
        </a:ln>
        <a:effectLst>
          <a:outerShdw blurRad="40000" dist="20000" dir="5400000" rotWithShape="0">
            <a:srgbClr xmlns:mc="http://schemas.openxmlformats.org/markup-compatibility/2006" xmlns:a14="http://schemas.microsoft.com/office/drawing/2010/main" val="000000" mc:Ignorable="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5AA9B40-3B73-4F21-BC63-5FE251741C1B}">
      <dsp:nvSpPr>
        <dsp:cNvPr id="0" name=""/>
        <dsp:cNvSpPr/>
      </dsp:nvSpPr>
      <dsp:spPr>
        <a:xfrm>
          <a:off x="1872555" y="1583513"/>
          <a:ext cx="3004607" cy="135893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xmlns:mc="http://schemas.openxmlformats.org/markup-compatibility/2006" xmlns:a14="http://schemas.microsoft.com/office/drawing/2010/main" val="000000" mc:Ignorable="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400" kern="1200" dirty="0" smtClean="0"/>
            <a:t>ガソリン車並みの台数を販売</a:t>
          </a:r>
          <a:endParaRPr lang="ja-JP" sz="3400" kern="1200" dirty="0"/>
        </a:p>
      </dsp:txBody>
      <dsp:txXfrm>
        <a:off x="1872555" y="1583513"/>
        <a:ext cx="3004607" cy="1358936"/>
      </dsp:txXfrm>
    </dsp:sp>
    <dsp:sp modelId="{64C673BF-728D-4B9F-903A-81CF1CC8E229}">
      <dsp:nvSpPr>
        <dsp:cNvPr id="0" name=""/>
        <dsp:cNvSpPr/>
      </dsp:nvSpPr>
      <dsp:spPr>
        <a:xfrm>
          <a:off x="5011697" y="1583513"/>
          <a:ext cx="1345346" cy="1358936"/>
        </a:xfrm>
        <a:prstGeom prst="rect">
          <a:avLst/>
        </a:prstGeom>
        <a:blipFill>
          <a:blip xmlns:r="http://schemas.openxmlformats.org/officeDocument/2006/relationships" r:embed="rId2"/>
          <a:srcRect/>
          <a:stretch>
            <a:fillRect l="-17000" r="-17000"/>
          </a:stretch>
        </a:blipFill>
        <a:ln>
          <a:noFill/>
        </a:ln>
        <a:effectLst>
          <a:outerShdw blurRad="40000" dist="20000" dir="5400000" rotWithShape="0">
            <a:srgbClr xmlns:mc="http://schemas.openxmlformats.org/markup-compatibility/2006" xmlns:a14="http://schemas.microsoft.com/office/drawing/2010/main" val="000000" mc:Ignorable="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2B231E6-9A6A-45D0-BE8E-B05F8E3D55B1}">
      <dsp:nvSpPr>
        <dsp:cNvPr id="0" name=""/>
        <dsp:cNvSpPr/>
      </dsp:nvSpPr>
      <dsp:spPr>
        <a:xfrm>
          <a:off x="3352436" y="3166673"/>
          <a:ext cx="3004607" cy="135893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xmlns:mc="http://schemas.openxmlformats.org/markup-compatibility/2006" xmlns:a14="http://schemas.microsoft.com/office/drawing/2010/main" val="000000" mc:Ignorable="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400" kern="1200" dirty="0" smtClean="0"/>
            <a:t>燃料電池車の普及を図る</a:t>
          </a:r>
          <a:endParaRPr lang="ja-JP" sz="3400" kern="1200" dirty="0"/>
        </a:p>
      </dsp:txBody>
      <dsp:txXfrm>
        <a:off x="3352436" y="3166673"/>
        <a:ext cx="3004607" cy="1358936"/>
      </dsp:txXfrm>
    </dsp:sp>
    <dsp:sp modelId="{293B53C5-DDB0-45AB-897F-20B7642BDE71}">
      <dsp:nvSpPr>
        <dsp:cNvPr id="0" name=""/>
        <dsp:cNvSpPr/>
      </dsp:nvSpPr>
      <dsp:spPr>
        <a:xfrm>
          <a:off x="1872555" y="3166673"/>
          <a:ext cx="1345346" cy="1358936"/>
        </a:xfrm>
        <a:prstGeom prst="rect">
          <a:avLst/>
        </a:prstGeom>
        <a:blipFill>
          <a:blip xmlns:r="http://schemas.openxmlformats.org/officeDocument/2006/relationships" r:embed="rId3"/>
          <a:srcRect/>
          <a:stretch>
            <a:fillRect l="-17000" r="-17000"/>
          </a:stretch>
        </a:blipFill>
        <a:ln>
          <a:noFill/>
        </a:ln>
        <a:effectLst>
          <a:outerShdw blurRad="40000" dist="20000" dir="5400000" rotWithShape="0">
            <a:srgbClr xmlns:mc="http://schemas.openxmlformats.org/markup-compatibility/2006" xmlns:a14="http://schemas.microsoft.com/office/drawing/2010/main" val="000000" mc:Ignorable="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9D02C4-6D8A-4275-9A24-56958218B612}">
      <dsp:nvSpPr>
        <dsp:cNvPr id="0" name=""/>
        <dsp:cNvSpPr/>
      </dsp:nvSpPr>
      <dsp:spPr>
        <a:xfrm>
          <a:off x="0" y="0"/>
          <a:ext cx="4525963" cy="4525963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FC9490-FBC5-4285-94D6-F6A9FF0C0FCD}">
      <dsp:nvSpPr>
        <dsp:cNvPr id="0" name=""/>
        <dsp:cNvSpPr/>
      </dsp:nvSpPr>
      <dsp:spPr>
        <a:xfrm>
          <a:off x="2262981" y="0"/>
          <a:ext cx="5966618" cy="452596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充電時間が長い</a:t>
          </a:r>
          <a:endParaRPr lang="ja-JP" sz="3500" kern="1200"/>
        </a:p>
      </dsp:txBody>
      <dsp:txXfrm>
        <a:off x="2262981" y="0"/>
        <a:ext cx="5966618" cy="961767"/>
      </dsp:txXfrm>
    </dsp:sp>
    <dsp:sp modelId="{E25009A5-2D9F-4244-BD71-7939AE342E73}">
      <dsp:nvSpPr>
        <dsp:cNvPr id="0" name=""/>
        <dsp:cNvSpPr/>
      </dsp:nvSpPr>
      <dsp:spPr>
        <a:xfrm>
          <a:off x="594032" y="961767"/>
          <a:ext cx="3337897" cy="3337897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010331-313F-448E-B9BC-9BB0FB39C6B0}">
      <dsp:nvSpPr>
        <dsp:cNvPr id="0" name=""/>
        <dsp:cNvSpPr/>
      </dsp:nvSpPr>
      <dsp:spPr>
        <a:xfrm>
          <a:off x="2262981" y="961767"/>
          <a:ext cx="5966618" cy="33378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充電施設が少ない</a:t>
          </a:r>
          <a:endParaRPr lang="ja-JP" sz="3500" kern="1200"/>
        </a:p>
      </dsp:txBody>
      <dsp:txXfrm>
        <a:off x="2262981" y="961767"/>
        <a:ext cx="5966618" cy="961767"/>
      </dsp:txXfrm>
    </dsp:sp>
    <dsp:sp modelId="{DED88ED9-3F23-4FC6-8688-50224B7C9F87}">
      <dsp:nvSpPr>
        <dsp:cNvPr id="0" name=""/>
        <dsp:cNvSpPr/>
      </dsp:nvSpPr>
      <dsp:spPr>
        <a:xfrm>
          <a:off x="1188065" y="1923534"/>
          <a:ext cx="2149832" cy="2149832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236FCC-4DAE-433E-83EB-81EFBF23947D}">
      <dsp:nvSpPr>
        <dsp:cNvPr id="0" name=""/>
        <dsp:cNvSpPr/>
      </dsp:nvSpPr>
      <dsp:spPr>
        <a:xfrm>
          <a:off x="2262981" y="1923534"/>
          <a:ext cx="5966618" cy="214983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ガソリン車に比べ価格が高い</a:t>
          </a:r>
          <a:endParaRPr lang="ja-JP" sz="3500" kern="1200"/>
        </a:p>
      </dsp:txBody>
      <dsp:txXfrm>
        <a:off x="2262981" y="1923534"/>
        <a:ext cx="5966618" cy="961767"/>
      </dsp:txXfrm>
    </dsp:sp>
    <dsp:sp modelId="{0FEFC183-0659-4221-9707-E740A8334C63}">
      <dsp:nvSpPr>
        <dsp:cNvPr id="0" name=""/>
        <dsp:cNvSpPr/>
      </dsp:nvSpPr>
      <dsp:spPr>
        <a:xfrm>
          <a:off x="1782097" y="2885301"/>
          <a:ext cx="961767" cy="961767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5C9559-5EF9-4895-83AD-6AA73ADE461E}">
      <dsp:nvSpPr>
        <dsp:cNvPr id="0" name=""/>
        <dsp:cNvSpPr/>
      </dsp:nvSpPr>
      <dsp:spPr>
        <a:xfrm>
          <a:off x="2262981" y="2885301"/>
          <a:ext cx="5966618" cy="96176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従来車に比べて性能が劣る</a:t>
          </a:r>
          <a:endParaRPr lang="ja-JP" sz="3500" kern="1200"/>
        </a:p>
      </dsp:txBody>
      <dsp:txXfrm>
        <a:off x="2262981" y="2885301"/>
        <a:ext cx="5966618" cy="9617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lternatingPictureBlocks">
  <dgm:title val=""/>
  <dgm:desc val=""/>
  <dgm:catLst>
    <dgm:cat type="picture" pri="15000"/>
    <dgm:cat type="pictureconvert" pri="15000"/>
    <dgm:cat type="list" pri="13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ch" forName="comp" refType="w"/>
      <dgm:constr type="h" for="ch" forName="comp" refType="h"/>
      <dgm:constr type="h" for="ch" forName="sibTrans" refType="w" refFor="ch" refForName="comp" op="equ" fact="0.05"/>
    </dgm:constrLst>
    <dgm:ruleLst/>
    <dgm:forEach name="Name0" axis="ch" ptType="node">
      <dgm:layoutNode name="comp" styleLbl="node1">
        <dgm:alg type="composite">
          <dgm:param type="ar" val="3.30"/>
        </dgm:alg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hoose name="Name4">
              <dgm:if name="Name5" axis="desOrSelf" ptType="node" func="posOdd" op="equ" val="1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6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if>
          <dgm:else name="Name3">
            <dgm:choose name="Name7">
              <dgm:if name="Name8" axis="desOrSelf" ptType="node" func="posOdd" op="equ" val="1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9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else>
        </dgm:choose>
        <dgm:ruleLst/>
        <dgm:layoutNode name="rect2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rect1" styleLbl="lnNod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7A6D8A-8524-464D-B3E8-681C1F0B38B1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C54288-E845-44AE-9155-B166E0BEB9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8633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6997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8164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09216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5722FF-3A31-4971-A5C9-9B06076F1D1C}" type="slidenum">
              <a:rPr lang="en-US" altLang="ja-JP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952124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85752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93267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42926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86952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39341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24674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5309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04018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99513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17215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05401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1956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9677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2874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4666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3874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2814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5074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9500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3844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0955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次期新型車の販売方針</a:t>
            </a:r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61722147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66380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図表 1"/>
          <p:cNvGraphicFramePr/>
          <p:nvPr>
            <p:extLst>
              <p:ext uri="{D42A27DB-BD31-4B8C-83A1-F6EECF244321}">
                <p14:modId xmlns:p14="http://schemas.microsoft.com/office/powerpoint/2010/main" val="321624041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382798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燃料電池車を敬遠する理由</a:t>
            </a:r>
          </a:p>
        </p:txBody>
      </p:sp>
      <p:graphicFrame>
        <p:nvGraphicFramePr>
          <p:cNvPr id="2" name="図表 1"/>
          <p:cNvGraphicFramePr/>
          <p:nvPr/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66306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63</Words>
  <Application>Microsoft Office PowerPoint</Application>
  <PresentationFormat>画面に合わせる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3</vt:i4>
      </vt:variant>
    </vt:vector>
  </HeadingPairs>
  <TitlesOfParts>
    <vt:vector size="5" baseType="lpstr">
      <vt:lpstr>Office ​​テーマ</vt:lpstr>
      <vt:lpstr>デザインの設定</vt:lpstr>
      <vt:lpstr>次期新型車の販売方針</vt:lpstr>
      <vt:lpstr>PowerPoint プレゼンテーション</vt:lpstr>
      <vt:lpstr>燃料電池車を敬遠する理由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i-akatsuka</dc:creator>
  <cp:lastModifiedBy>manual3</cp:lastModifiedBy>
  <cp:revision>13</cp:revision>
  <dcterms:created xsi:type="dcterms:W3CDTF">2010-05-18T06:33:03Z</dcterms:created>
  <dcterms:modified xsi:type="dcterms:W3CDTF">2010-06-10T02:02:00Z</dcterms:modified>
</cp:coreProperties>
</file>