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69" d="100"/>
          <a:sy n="69" d="100"/>
        </p:scale>
        <p:origin x="-4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新型燃料電池車の販売方針について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12</Words>
  <Application>Microsoft Office PowerPoint</Application>
  <PresentationFormat>画面に合わせる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Office ​​テーマ</vt:lpstr>
      <vt:lpstr>デザインの設定</vt:lpstr>
      <vt:lpstr>新型燃料電池車の販売方針について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i-akatsuka</cp:lastModifiedBy>
  <cp:revision>5</cp:revision>
  <dcterms:created xsi:type="dcterms:W3CDTF">2010-05-18T06:33:03Z</dcterms:created>
  <dcterms:modified xsi:type="dcterms:W3CDTF">2010-05-18T07:40:10Z</dcterms:modified>
</cp:coreProperties>
</file>