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katsuka_work\scc\02_Office2010\03_&#20225;&#30011;\&#36039;&#2600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価格と販売台数!$A$4</c:f>
              <c:strCache>
                <c:ptCount val="1"/>
                <c:pt idx="0">
                  <c:v>ガソリン車</c:v>
                </c:pt>
              </c:strCache>
            </c:strRef>
          </c:tx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価格と販売台数!$B$4:$F$4</c:f>
              <c:numCache>
                <c:formatCode>General</c:formatCode>
                <c:ptCount val="5"/>
                <c:pt idx="0">
                  <c:v>67000</c:v>
                </c:pt>
                <c:pt idx="1">
                  <c:v>93000</c:v>
                </c:pt>
                <c:pt idx="2">
                  <c:v>82000</c:v>
                </c:pt>
              </c:numCache>
            </c:numRef>
          </c:val>
        </c:ser>
        <c:ser>
          <c:idx val="1"/>
          <c:order val="1"/>
          <c:tx>
            <c:strRef>
              <c:f>価格と販売台数!$A$5</c:f>
              <c:strCache>
                <c:ptCount val="1"/>
                <c:pt idx="0">
                  <c:v>燃料電池車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価格と販売台数!$B$5:$F$5</c:f>
              <c:numCache>
                <c:formatCode>General</c:formatCode>
                <c:ptCount val="5"/>
                <c:pt idx="3">
                  <c:v>7200</c:v>
                </c:pt>
                <c:pt idx="4">
                  <c:v>6800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1726080"/>
        <c:axId val="141727616"/>
        <c:axId val="0"/>
      </c:bar3DChart>
      <c:catAx>
        <c:axId val="141726080"/>
        <c:scaling>
          <c:orientation val="minMax"/>
        </c:scaling>
        <c:delete val="0"/>
        <c:axPos val="b"/>
        <c:majorTickMark val="out"/>
        <c:minorTickMark val="none"/>
        <c:tickLblPos val="nextTo"/>
        <c:crossAx val="141727616"/>
        <c:crosses val="autoZero"/>
        <c:auto val="1"/>
        <c:lblAlgn val="ctr"/>
        <c:lblOffset val="100"/>
        <c:noMultiLvlLbl val="0"/>
      </c:catAx>
      <c:valAx>
        <c:axId val="141727616"/>
        <c:scaling>
          <c:orientation val="minMax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141726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15419947506555"/>
          <c:y val="0.23572725284339457"/>
          <c:w val="0.15372229073775415"/>
          <c:h val="0.14266598332013233"/>
        </c:manualLayout>
      </c:layout>
      <c:overlay val="1"/>
      <c:spPr>
        <a:solidFill>
          <a:srgbClr xmlns:mc="http://schemas.openxmlformats.org/markup-compatibility/2006" xmlns:a14="http://schemas.microsoft.com/office/drawing/2010/main" val="4F81BD" mc:Ignorable="">
            <a:lumMod val="40000"/>
            <a:lumOff val="60000"/>
          </a:srgbClr>
        </a:solidFill>
        <a:ln w="6350"/>
        <a:effectLst>
          <a:outerShdw blurRad="50800" dist="38100" dir="2700000" algn="tl" rotWithShape="0">
            <a:schemeClr val="tx2">
              <a:alpha val="40000"/>
            </a:schemeClr>
          </a:outerShdw>
        </a:effectLst>
      </c:spPr>
    </c:legend>
    <c:plotVisOnly val="1"/>
    <c:dispBlanksAs val="gap"/>
    <c:showDLblsOverMax val="0"/>
  </c:chart>
  <c:spPr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CE7C0-EF6D-41CF-838E-0410B1CBEE3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564B97-5E4E-4852-ABE6-0F3440A53D75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54C53AB2-33A5-4243-AC93-AB2FD2F10314}" type="par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A631E879-DDA3-4173-8195-83EE7132E206}" type="sib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B9CCF5CA-2E95-4C84-98C5-387952CA19A8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E97639-7DF0-4925-991A-E87EDFFFE533}" type="par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AD5BAEA1-7664-43F0-B07A-849F1E3534B1}" type="sib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4687CC7D-13F5-44C3-AC0C-57CFB5058214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8D6F452-3209-42E1-95E1-889E8CB25E60}" type="par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AD08F48F-A6D7-448D-806F-5292FA84060A}" type="sib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CEDA1BC5-2D0E-494E-B9E6-25ECDCB2ACCB}" type="pres">
      <dgm:prSet presAssocID="{D0ECE7C0-EF6D-41CF-838E-0410B1CBEE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1FE962-9AC3-4704-819C-DD6F11CA08F7}" type="pres">
      <dgm:prSet presAssocID="{D0ECE7C0-EF6D-41CF-838E-0410B1CBEE34}" presName="fgShape" presStyleLbl="fgShp" presStyleIdx="0" presStyleCnt="1"/>
      <dgm:spPr/>
      <dgm:t>
        <a:bodyPr/>
        <a:lstStyle/>
        <a:p>
          <a:endParaRPr kumimoji="1" lang="ja-JP" altLang="en-US"/>
        </a:p>
      </dgm:t>
    </dgm:pt>
    <dgm:pt modelId="{9600FB3C-2A05-409E-9D88-7A998F2567AB}" type="pres">
      <dgm:prSet presAssocID="{D0ECE7C0-EF6D-41CF-838E-0410B1CBEE34}" presName="linComp" presStyleCnt="0"/>
      <dgm:spPr/>
      <dgm:t>
        <a:bodyPr/>
        <a:lstStyle/>
        <a:p>
          <a:endParaRPr kumimoji="1" lang="ja-JP" altLang="en-US"/>
        </a:p>
      </dgm:t>
    </dgm:pt>
    <dgm:pt modelId="{DFA7F7C4-150B-4AD7-BCFA-74D14D0EA933}" type="pres">
      <dgm:prSet presAssocID="{B7564B97-5E4E-4852-ABE6-0F3440A53D75}" presName="compNode" presStyleCnt="0"/>
      <dgm:spPr/>
      <dgm:t>
        <a:bodyPr/>
        <a:lstStyle/>
        <a:p>
          <a:endParaRPr kumimoji="1" lang="ja-JP" altLang="en-US"/>
        </a:p>
      </dgm:t>
    </dgm:pt>
    <dgm:pt modelId="{E38926B2-4269-4989-9706-A8C3DC52C40E}" type="pres">
      <dgm:prSet presAssocID="{B7564B97-5E4E-4852-ABE6-0F3440A53D75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53163A5-551E-4BC0-A289-6251F0D0F836}" type="pres">
      <dgm:prSet presAssocID="{B7564B97-5E4E-4852-ABE6-0F3440A53D7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CA72B0-8192-44BB-87B3-660939FD10AC}" type="pres">
      <dgm:prSet presAssocID="{B7564B97-5E4E-4852-ABE6-0F3440A53D75}" presName="invisi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7163C04-9683-4769-B389-B4F94D676A46}" type="pres">
      <dgm:prSet presAssocID="{B7564B97-5E4E-4852-ABE6-0F3440A53D75}" presName="imagNode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82D70B6A-02AB-4E82-85D5-239867E98770}" type="pres">
      <dgm:prSet presAssocID="{A631E879-DDA3-4173-8195-83EE7132E20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7D92798-A304-4959-9B7B-2E0F83B5875D}" type="pres">
      <dgm:prSet presAssocID="{B9CCF5CA-2E95-4C84-98C5-387952CA19A8}" presName="compNode" presStyleCnt="0"/>
      <dgm:spPr/>
      <dgm:t>
        <a:bodyPr/>
        <a:lstStyle/>
        <a:p>
          <a:endParaRPr kumimoji="1" lang="ja-JP" altLang="en-US"/>
        </a:p>
      </dgm:t>
    </dgm:pt>
    <dgm:pt modelId="{CD7278F3-2CFC-4B1A-8E38-C3A9FAC7A0C0}" type="pres">
      <dgm:prSet presAssocID="{B9CCF5CA-2E95-4C84-98C5-387952CA19A8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ABF5990E-92D6-4019-AB17-E0CBC8DA62FB}" type="pres">
      <dgm:prSet presAssocID="{B9CCF5CA-2E95-4C84-98C5-387952CA19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756E3E-7369-48E7-ACF1-105A510C0515}" type="pres">
      <dgm:prSet presAssocID="{B9CCF5CA-2E95-4C84-98C5-387952CA19A8}" presName="invisiNod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7EA4ED0-A9FE-4A01-8E12-B55CF58955C8}" type="pres">
      <dgm:prSet presAssocID="{B9CCF5CA-2E95-4C84-98C5-387952CA19A8}" presName="imagNode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0734D498-9279-448B-BBBD-52BD37C6ACA2}" type="pres">
      <dgm:prSet presAssocID="{AD5BAEA1-7664-43F0-B07A-849F1E3534B1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CCCFAD0D-452C-4216-92C8-8732C7D2BD01}" type="pres">
      <dgm:prSet presAssocID="{4687CC7D-13F5-44C3-AC0C-57CFB5058214}" presName="compNode" presStyleCnt="0"/>
      <dgm:spPr/>
      <dgm:t>
        <a:bodyPr/>
        <a:lstStyle/>
        <a:p>
          <a:endParaRPr kumimoji="1" lang="ja-JP" altLang="en-US"/>
        </a:p>
      </dgm:t>
    </dgm:pt>
    <dgm:pt modelId="{9EB1E2FF-E2CD-4C53-91A3-70092694AAF3}" type="pres">
      <dgm:prSet presAssocID="{4687CC7D-13F5-44C3-AC0C-57CFB5058214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FADE67B1-36A7-480C-876E-B5B55780CFCE}" type="pres">
      <dgm:prSet presAssocID="{4687CC7D-13F5-44C3-AC0C-57CFB505821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AB600-C130-46B6-9D11-57E306DB6DD5}" type="pres">
      <dgm:prSet presAssocID="{4687CC7D-13F5-44C3-AC0C-57CFB5058214}" presName="invisiNod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0525300F-27B7-4345-9503-E3394F7ADA7A}" type="pres">
      <dgm:prSet presAssocID="{4687CC7D-13F5-44C3-AC0C-57CFB5058214}" presName="imagNode" presStyleLbl="fgImgPlac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B7081F7D-5AF2-4155-92BD-6D255A614023}" type="presOf" srcId="{B7564B97-5E4E-4852-ABE6-0F3440A53D75}" destId="{E38926B2-4269-4989-9706-A8C3DC52C40E}" srcOrd="0" destOrd="0" presId="urn:microsoft.com/office/officeart/2005/8/layout/hList7"/>
    <dgm:cxn modelId="{01ECA436-F1EA-4AC0-BA7F-2E0169957A6B}" type="presOf" srcId="{4687CC7D-13F5-44C3-AC0C-57CFB5058214}" destId="{FADE67B1-36A7-480C-876E-B5B55780CFCE}" srcOrd="1" destOrd="0" presId="urn:microsoft.com/office/officeart/2005/8/layout/hList7"/>
    <dgm:cxn modelId="{9C235EC5-9CD6-400A-9C2A-2E59D947445C}" srcId="{D0ECE7C0-EF6D-41CF-838E-0410B1CBEE34}" destId="{4687CC7D-13F5-44C3-AC0C-57CFB5058214}" srcOrd="2" destOrd="0" parTransId="{28D6F452-3209-42E1-95E1-889E8CB25E60}" sibTransId="{AD08F48F-A6D7-448D-806F-5292FA84060A}"/>
    <dgm:cxn modelId="{ECE3F64D-A007-4BFB-8C7A-49CE6F738A60}" type="presOf" srcId="{B9CCF5CA-2E95-4C84-98C5-387952CA19A8}" destId="{CD7278F3-2CFC-4B1A-8E38-C3A9FAC7A0C0}" srcOrd="0" destOrd="0" presId="urn:microsoft.com/office/officeart/2005/8/layout/hList7"/>
    <dgm:cxn modelId="{A9FBB90D-A385-416D-8DB3-8F6F87A67513}" type="presOf" srcId="{B7564B97-5E4E-4852-ABE6-0F3440A53D75}" destId="{D53163A5-551E-4BC0-A289-6251F0D0F836}" srcOrd="1" destOrd="0" presId="urn:microsoft.com/office/officeart/2005/8/layout/hList7"/>
    <dgm:cxn modelId="{A0D7B523-A180-471C-A739-E52F73986DD3}" type="presOf" srcId="{A631E879-DDA3-4173-8195-83EE7132E206}" destId="{82D70B6A-02AB-4E82-85D5-239867E98770}" srcOrd="0" destOrd="0" presId="urn:microsoft.com/office/officeart/2005/8/layout/hList7"/>
    <dgm:cxn modelId="{0B1F519D-B96B-4C9E-9AA2-30903DB5F6ED}" srcId="{D0ECE7C0-EF6D-41CF-838E-0410B1CBEE34}" destId="{B7564B97-5E4E-4852-ABE6-0F3440A53D75}" srcOrd="0" destOrd="0" parTransId="{54C53AB2-33A5-4243-AC93-AB2FD2F10314}" sibTransId="{A631E879-DDA3-4173-8195-83EE7132E206}"/>
    <dgm:cxn modelId="{02E41275-D1C6-42FE-9BC8-CE2877FFABB8}" srcId="{D0ECE7C0-EF6D-41CF-838E-0410B1CBEE34}" destId="{B9CCF5CA-2E95-4C84-98C5-387952CA19A8}" srcOrd="1" destOrd="0" parTransId="{66E97639-7DF0-4925-991A-E87EDFFFE533}" sibTransId="{AD5BAEA1-7664-43F0-B07A-849F1E3534B1}"/>
    <dgm:cxn modelId="{DC93D2FB-874C-41AF-911A-52AEFA3EA0D1}" type="presOf" srcId="{B9CCF5CA-2E95-4C84-98C5-387952CA19A8}" destId="{ABF5990E-92D6-4019-AB17-E0CBC8DA62FB}" srcOrd="1" destOrd="0" presId="urn:microsoft.com/office/officeart/2005/8/layout/hList7"/>
    <dgm:cxn modelId="{F9B9504C-CB2E-475D-9FA2-5B6255FC096A}" type="presOf" srcId="{AD5BAEA1-7664-43F0-B07A-849F1E3534B1}" destId="{0734D498-9279-448B-BBBD-52BD37C6ACA2}" srcOrd="0" destOrd="0" presId="urn:microsoft.com/office/officeart/2005/8/layout/hList7"/>
    <dgm:cxn modelId="{1A3A4E56-1A0C-4133-8A49-6177E8C78704}" type="presOf" srcId="{D0ECE7C0-EF6D-41CF-838E-0410B1CBEE34}" destId="{CEDA1BC5-2D0E-494E-B9E6-25ECDCB2ACCB}" srcOrd="0" destOrd="0" presId="urn:microsoft.com/office/officeart/2005/8/layout/hList7"/>
    <dgm:cxn modelId="{4831618E-C508-4534-9835-6AABEEFB2D0F}" type="presOf" srcId="{4687CC7D-13F5-44C3-AC0C-57CFB5058214}" destId="{9EB1E2FF-E2CD-4C53-91A3-70092694AAF3}" srcOrd="0" destOrd="0" presId="urn:microsoft.com/office/officeart/2005/8/layout/hList7"/>
    <dgm:cxn modelId="{8BD7AED8-2D96-4008-8062-8CBDCDB6E649}" type="presParOf" srcId="{CEDA1BC5-2D0E-494E-B9E6-25ECDCB2ACCB}" destId="{151FE962-9AC3-4704-819C-DD6F11CA08F7}" srcOrd="0" destOrd="0" presId="urn:microsoft.com/office/officeart/2005/8/layout/hList7"/>
    <dgm:cxn modelId="{25B7ACCF-37C6-4A5A-8945-4A3878D04CE8}" type="presParOf" srcId="{CEDA1BC5-2D0E-494E-B9E6-25ECDCB2ACCB}" destId="{9600FB3C-2A05-409E-9D88-7A998F2567AB}" srcOrd="1" destOrd="0" presId="urn:microsoft.com/office/officeart/2005/8/layout/hList7"/>
    <dgm:cxn modelId="{320C9DA4-3CB9-450C-AFD8-3449EED866E2}" type="presParOf" srcId="{9600FB3C-2A05-409E-9D88-7A998F2567AB}" destId="{DFA7F7C4-150B-4AD7-BCFA-74D14D0EA933}" srcOrd="0" destOrd="0" presId="urn:microsoft.com/office/officeart/2005/8/layout/hList7"/>
    <dgm:cxn modelId="{EE1AC3E5-321E-4C61-8518-1609DFC4AE18}" type="presParOf" srcId="{DFA7F7C4-150B-4AD7-BCFA-74D14D0EA933}" destId="{E38926B2-4269-4989-9706-A8C3DC52C40E}" srcOrd="0" destOrd="0" presId="urn:microsoft.com/office/officeart/2005/8/layout/hList7"/>
    <dgm:cxn modelId="{9CE4D18A-D518-4500-9E50-60A6884A0E3B}" type="presParOf" srcId="{DFA7F7C4-150B-4AD7-BCFA-74D14D0EA933}" destId="{D53163A5-551E-4BC0-A289-6251F0D0F836}" srcOrd="1" destOrd="0" presId="urn:microsoft.com/office/officeart/2005/8/layout/hList7"/>
    <dgm:cxn modelId="{E27E17FF-4D47-404E-8C93-35CBFDB5E4AD}" type="presParOf" srcId="{DFA7F7C4-150B-4AD7-BCFA-74D14D0EA933}" destId="{0ACA72B0-8192-44BB-87B3-660939FD10AC}" srcOrd="2" destOrd="0" presId="urn:microsoft.com/office/officeart/2005/8/layout/hList7"/>
    <dgm:cxn modelId="{C27FCC5E-F921-43C5-BEF7-339AEC47029F}" type="presParOf" srcId="{DFA7F7C4-150B-4AD7-BCFA-74D14D0EA933}" destId="{D7163C04-9683-4769-B389-B4F94D676A46}" srcOrd="3" destOrd="0" presId="urn:microsoft.com/office/officeart/2005/8/layout/hList7"/>
    <dgm:cxn modelId="{F529C511-1900-4583-B08C-D31C12B9B03B}" type="presParOf" srcId="{9600FB3C-2A05-409E-9D88-7A998F2567AB}" destId="{82D70B6A-02AB-4E82-85D5-239867E98770}" srcOrd="1" destOrd="0" presId="urn:microsoft.com/office/officeart/2005/8/layout/hList7"/>
    <dgm:cxn modelId="{4B5A6297-4FAB-43C7-9225-59C3005094E5}" type="presParOf" srcId="{9600FB3C-2A05-409E-9D88-7A998F2567AB}" destId="{07D92798-A304-4959-9B7B-2E0F83B5875D}" srcOrd="2" destOrd="0" presId="urn:microsoft.com/office/officeart/2005/8/layout/hList7"/>
    <dgm:cxn modelId="{3F1FD71F-2197-45B7-BF69-FEDE46F0C5C7}" type="presParOf" srcId="{07D92798-A304-4959-9B7B-2E0F83B5875D}" destId="{CD7278F3-2CFC-4B1A-8E38-C3A9FAC7A0C0}" srcOrd="0" destOrd="0" presId="urn:microsoft.com/office/officeart/2005/8/layout/hList7"/>
    <dgm:cxn modelId="{0496C956-4A5C-41CA-A04F-30DAE1241823}" type="presParOf" srcId="{07D92798-A304-4959-9B7B-2E0F83B5875D}" destId="{ABF5990E-92D6-4019-AB17-E0CBC8DA62FB}" srcOrd="1" destOrd="0" presId="urn:microsoft.com/office/officeart/2005/8/layout/hList7"/>
    <dgm:cxn modelId="{21618BAE-5BB8-40D1-8D7D-65D91A2ED231}" type="presParOf" srcId="{07D92798-A304-4959-9B7B-2E0F83B5875D}" destId="{8B756E3E-7369-48E7-ACF1-105A510C0515}" srcOrd="2" destOrd="0" presId="urn:microsoft.com/office/officeart/2005/8/layout/hList7"/>
    <dgm:cxn modelId="{93BF965F-183B-45A9-B950-CB9288201479}" type="presParOf" srcId="{07D92798-A304-4959-9B7B-2E0F83B5875D}" destId="{57EA4ED0-A9FE-4A01-8E12-B55CF58955C8}" srcOrd="3" destOrd="0" presId="urn:microsoft.com/office/officeart/2005/8/layout/hList7"/>
    <dgm:cxn modelId="{197C27E4-787A-452C-BFB1-A9831DC0D0C3}" type="presParOf" srcId="{9600FB3C-2A05-409E-9D88-7A998F2567AB}" destId="{0734D498-9279-448B-BBBD-52BD37C6ACA2}" srcOrd="3" destOrd="0" presId="urn:microsoft.com/office/officeart/2005/8/layout/hList7"/>
    <dgm:cxn modelId="{6B608B35-A658-469D-9114-A919E4C26746}" type="presParOf" srcId="{9600FB3C-2A05-409E-9D88-7A998F2567AB}" destId="{CCCFAD0D-452C-4216-92C8-8732C7D2BD01}" srcOrd="4" destOrd="0" presId="urn:microsoft.com/office/officeart/2005/8/layout/hList7"/>
    <dgm:cxn modelId="{81DF04DF-07E4-4D9A-A84A-D7B41FFDAB61}" type="presParOf" srcId="{CCCFAD0D-452C-4216-92C8-8732C7D2BD01}" destId="{9EB1E2FF-E2CD-4C53-91A3-70092694AAF3}" srcOrd="0" destOrd="0" presId="urn:microsoft.com/office/officeart/2005/8/layout/hList7"/>
    <dgm:cxn modelId="{5A4F760A-363F-4622-82E3-562D949E3540}" type="presParOf" srcId="{CCCFAD0D-452C-4216-92C8-8732C7D2BD01}" destId="{FADE67B1-36A7-480C-876E-B5B55780CFCE}" srcOrd="1" destOrd="0" presId="urn:microsoft.com/office/officeart/2005/8/layout/hList7"/>
    <dgm:cxn modelId="{5E710611-B302-4AA0-8FA1-D184CDAEF735}" type="presParOf" srcId="{CCCFAD0D-452C-4216-92C8-8732C7D2BD01}" destId="{25EAB600-C130-46B6-9D11-57E306DB6DD5}" srcOrd="2" destOrd="0" presId="urn:microsoft.com/office/officeart/2005/8/layout/hList7"/>
    <dgm:cxn modelId="{06BF9E16-A171-4F05-BFB6-65AC6597C439}" type="presParOf" srcId="{CCCFAD0D-452C-4216-92C8-8732C7D2BD01}" destId="{0525300F-27B7-4345-9503-E3394F7ADA7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16B81-F7A8-4B6B-9CD1-3C3566E1361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7CB505CA-F2D2-44C0-8B0B-F851C5627085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DB1B1EEB-8AAC-4A06-9393-16FE9E1F42CC}" type="par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7B23A552-F0B4-4691-A74F-D618262D9D2B}" type="sib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4C17D92B-986A-45B4-A7CE-EADD72CF142B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64F95497-C3D9-44DE-8642-9399580C2679}" type="par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D987EBDA-5F3E-4B9F-B10D-58331185CCC2}" type="sib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5F149CDD-5056-4A81-B1E5-9846CCEEDBAE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BDC21695-A8FD-4289-A440-2F2DA49E23C1}" type="par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C72381C6-F45B-4463-9528-F5FD47E22DE4}" type="sib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32BDC207-A9EA-4964-A597-3700E0011979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DC4B7BD8-F654-4B95-9BA7-19E39116F065}" type="par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19920C59-D677-452C-BF9B-CB4A72E4EC67}" type="sib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220C69CF-0522-4B21-B01C-B82CE35BD5D5}" type="pres">
      <dgm:prSet presAssocID="{76E16B81-F7A8-4B6B-9CD1-3C3566E136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99D46C-E1CD-477A-A89B-431CC66353CC}" type="pres">
      <dgm:prSet presAssocID="{7CB505CA-F2D2-44C0-8B0B-F851C5627085}" presName="circle1" presStyleLbl="node1" presStyleIdx="0" presStyleCnt="4"/>
      <dgm:spPr/>
    </dgm:pt>
    <dgm:pt modelId="{9CEBD927-7BF2-432E-85A7-E3E2D45F7403}" type="pres">
      <dgm:prSet presAssocID="{7CB505CA-F2D2-44C0-8B0B-F851C5627085}" presName="space" presStyleCnt="0"/>
      <dgm:spPr/>
    </dgm:pt>
    <dgm:pt modelId="{BB6B6A67-CBE7-41AB-A217-DFBA283E4D3C}" type="pres">
      <dgm:prSet presAssocID="{7CB505CA-F2D2-44C0-8B0B-F851C5627085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CA73F00E-C303-4B7B-B3C5-E8C3F830FCFC}" type="pres">
      <dgm:prSet presAssocID="{4C17D92B-986A-45B4-A7CE-EADD72CF142B}" presName="vertSpace2" presStyleLbl="node1" presStyleIdx="0" presStyleCnt="4"/>
      <dgm:spPr/>
    </dgm:pt>
    <dgm:pt modelId="{06EEA29D-B4B5-4BDE-9115-CA3A5F50CFCD}" type="pres">
      <dgm:prSet presAssocID="{4C17D92B-986A-45B4-A7CE-EADD72CF142B}" presName="circle2" presStyleLbl="node1" presStyleIdx="1" presStyleCnt="4"/>
      <dgm:spPr/>
    </dgm:pt>
    <dgm:pt modelId="{438E8AA8-057C-4DE4-818D-73281C670449}" type="pres">
      <dgm:prSet presAssocID="{4C17D92B-986A-45B4-A7CE-EADD72CF142B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F10E1F78-00C7-4825-8019-B98B39B2F0FC}" type="pres">
      <dgm:prSet presAssocID="{5F149CDD-5056-4A81-B1E5-9846CCEEDBAE}" presName="vertSpace3" presStyleLbl="node1" presStyleIdx="1" presStyleCnt="4"/>
      <dgm:spPr/>
    </dgm:pt>
    <dgm:pt modelId="{F758F7D9-AF16-4024-A409-F839184CEF41}" type="pres">
      <dgm:prSet presAssocID="{5F149CDD-5056-4A81-B1E5-9846CCEEDBAE}" presName="circle3" presStyleLbl="node1" presStyleIdx="2" presStyleCnt="4"/>
      <dgm:spPr/>
    </dgm:pt>
    <dgm:pt modelId="{9367FC71-FC2C-48B6-9949-BF0A9EFA4DE6}" type="pres">
      <dgm:prSet presAssocID="{5F149CDD-5056-4A81-B1E5-9846CCEEDBAE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1F767C30-F2F6-4C2A-BF3A-D3B074EE2101}" type="pres">
      <dgm:prSet presAssocID="{32BDC207-A9EA-4964-A597-3700E0011979}" presName="vertSpace4" presStyleLbl="node1" presStyleIdx="2" presStyleCnt="4"/>
      <dgm:spPr/>
    </dgm:pt>
    <dgm:pt modelId="{E65CBD75-490C-4A9E-A4FE-F9D55BB48606}" type="pres">
      <dgm:prSet presAssocID="{32BDC207-A9EA-4964-A597-3700E0011979}" presName="circle4" presStyleLbl="node1" presStyleIdx="3" presStyleCnt="4"/>
      <dgm:spPr/>
    </dgm:pt>
    <dgm:pt modelId="{47BA3EBB-CCF3-44C7-AE50-54FF06CB4509}" type="pres">
      <dgm:prSet presAssocID="{32BDC207-A9EA-4964-A597-3700E0011979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00CE665-1039-480E-BD8E-CB7B4F94455A}" type="pres">
      <dgm:prSet presAssocID="{7CB505CA-F2D2-44C0-8B0B-F851C562708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DC8F2-0749-406C-9BED-852CDB3C4212}" type="pres">
      <dgm:prSet presAssocID="{4C17D92B-986A-45B4-A7CE-EADD72CF142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A23ACA-DEF8-4798-8B4B-0C8E75357997}" type="pres">
      <dgm:prSet presAssocID="{5F149CDD-5056-4A81-B1E5-9846CCEEDBAE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930F5E-ACF9-4A31-9706-2FA9E79E026A}" type="pres">
      <dgm:prSet presAssocID="{32BDC207-A9EA-4964-A597-3700E001197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BF9F60F-1B8A-4D86-8EBB-F08B370F8C84}" type="presOf" srcId="{32BDC207-A9EA-4964-A597-3700E0011979}" destId="{47BA3EBB-CCF3-44C7-AE50-54FF06CB4509}" srcOrd="0" destOrd="0" presId="urn:microsoft.com/office/officeart/2005/8/layout/target3"/>
    <dgm:cxn modelId="{074DBAA7-6157-4D0E-AFC0-E8F221B82774}" srcId="{76E16B81-F7A8-4B6B-9CD1-3C3566E13612}" destId="{32BDC207-A9EA-4964-A597-3700E0011979}" srcOrd="3" destOrd="0" parTransId="{DC4B7BD8-F654-4B95-9BA7-19E39116F065}" sibTransId="{19920C59-D677-452C-BF9B-CB4A72E4EC67}"/>
    <dgm:cxn modelId="{AD6D0EA8-8FDF-42F7-A2E2-896BFBD7F73D}" type="presOf" srcId="{76E16B81-F7A8-4B6B-9CD1-3C3566E13612}" destId="{220C69CF-0522-4B21-B01C-B82CE35BD5D5}" srcOrd="0" destOrd="0" presId="urn:microsoft.com/office/officeart/2005/8/layout/target3"/>
    <dgm:cxn modelId="{AA6BA7A1-058D-4B4E-8F9E-13D30A115861}" type="presOf" srcId="{5F149CDD-5056-4A81-B1E5-9846CCEEDBAE}" destId="{98A23ACA-DEF8-4798-8B4B-0C8E75357997}" srcOrd="1" destOrd="0" presId="urn:microsoft.com/office/officeart/2005/8/layout/target3"/>
    <dgm:cxn modelId="{78E52E95-1ED5-4A0D-BBF0-D20B309988B3}" srcId="{76E16B81-F7A8-4B6B-9CD1-3C3566E13612}" destId="{5F149CDD-5056-4A81-B1E5-9846CCEEDBAE}" srcOrd="2" destOrd="0" parTransId="{BDC21695-A8FD-4289-A440-2F2DA49E23C1}" sibTransId="{C72381C6-F45B-4463-9528-F5FD47E22DE4}"/>
    <dgm:cxn modelId="{689D015B-9B45-4C0E-BD1D-37B31FDC0465}" type="presOf" srcId="{7CB505CA-F2D2-44C0-8B0B-F851C5627085}" destId="{BB6B6A67-CBE7-41AB-A217-DFBA283E4D3C}" srcOrd="0" destOrd="0" presId="urn:microsoft.com/office/officeart/2005/8/layout/target3"/>
    <dgm:cxn modelId="{D92A6E03-AB7F-4F3E-90A9-8147DE0FF832}" type="presOf" srcId="{5F149CDD-5056-4A81-B1E5-9846CCEEDBAE}" destId="{9367FC71-FC2C-48B6-9949-BF0A9EFA4DE6}" srcOrd="0" destOrd="0" presId="urn:microsoft.com/office/officeart/2005/8/layout/target3"/>
    <dgm:cxn modelId="{F845BE5C-B026-4225-84E3-8145FA23C473}" type="presOf" srcId="{4C17D92B-986A-45B4-A7CE-EADD72CF142B}" destId="{438E8AA8-057C-4DE4-818D-73281C670449}" srcOrd="0" destOrd="0" presId="urn:microsoft.com/office/officeart/2005/8/layout/target3"/>
    <dgm:cxn modelId="{1E628ED0-EB75-4BDE-BD21-3961C7B9F236}" type="presOf" srcId="{32BDC207-A9EA-4964-A597-3700E0011979}" destId="{C3930F5E-ACF9-4A31-9706-2FA9E79E026A}" srcOrd="1" destOrd="0" presId="urn:microsoft.com/office/officeart/2005/8/layout/target3"/>
    <dgm:cxn modelId="{11833665-0A3B-453A-B34B-6F97E3BD2015}" type="presOf" srcId="{4C17D92B-986A-45B4-A7CE-EADD72CF142B}" destId="{0A1DC8F2-0749-406C-9BED-852CDB3C4212}" srcOrd="1" destOrd="0" presId="urn:microsoft.com/office/officeart/2005/8/layout/target3"/>
    <dgm:cxn modelId="{EE4EEC25-2FE1-4975-A40B-8B9524BC8C88}" srcId="{76E16B81-F7A8-4B6B-9CD1-3C3566E13612}" destId="{7CB505CA-F2D2-44C0-8B0B-F851C5627085}" srcOrd="0" destOrd="0" parTransId="{DB1B1EEB-8AAC-4A06-9393-16FE9E1F42CC}" sibTransId="{7B23A552-F0B4-4691-A74F-D618262D9D2B}"/>
    <dgm:cxn modelId="{196B59CB-DD37-4CDD-91E1-7D29E68F3253}" type="presOf" srcId="{7CB505CA-F2D2-44C0-8B0B-F851C5627085}" destId="{E00CE665-1039-480E-BD8E-CB7B4F94455A}" srcOrd="1" destOrd="0" presId="urn:microsoft.com/office/officeart/2005/8/layout/target3"/>
    <dgm:cxn modelId="{11BBBF99-1220-4FC4-B58B-FD56EAEA3AB4}" srcId="{76E16B81-F7A8-4B6B-9CD1-3C3566E13612}" destId="{4C17D92B-986A-45B4-A7CE-EADD72CF142B}" srcOrd="1" destOrd="0" parTransId="{64F95497-C3D9-44DE-8642-9399580C2679}" sibTransId="{D987EBDA-5F3E-4B9F-B10D-58331185CCC2}"/>
    <dgm:cxn modelId="{B211B9A7-6D6E-45BD-8DAF-390903DC3D9E}" type="presParOf" srcId="{220C69CF-0522-4B21-B01C-B82CE35BD5D5}" destId="{A399D46C-E1CD-477A-A89B-431CC66353CC}" srcOrd="0" destOrd="0" presId="urn:microsoft.com/office/officeart/2005/8/layout/target3"/>
    <dgm:cxn modelId="{88EB4600-EE94-4CC6-8097-841201EC45BB}" type="presParOf" srcId="{220C69CF-0522-4B21-B01C-B82CE35BD5D5}" destId="{9CEBD927-7BF2-432E-85A7-E3E2D45F7403}" srcOrd="1" destOrd="0" presId="urn:microsoft.com/office/officeart/2005/8/layout/target3"/>
    <dgm:cxn modelId="{62FF83CE-98F7-4E14-805F-408963B06713}" type="presParOf" srcId="{220C69CF-0522-4B21-B01C-B82CE35BD5D5}" destId="{BB6B6A67-CBE7-41AB-A217-DFBA283E4D3C}" srcOrd="2" destOrd="0" presId="urn:microsoft.com/office/officeart/2005/8/layout/target3"/>
    <dgm:cxn modelId="{05024117-55FE-4645-A0D2-8877CD3B1777}" type="presParOf" srcId="{220C69CF-0522-4B21-B01C-B82CE35BD5D5}" destId="{CA73F00E-C303-4B7B-B3C5-E8C3F830FCFC}" srcOrd="3" destOrd="0" presId="urn:microsoft.com/office/officeart/2005/8/layout/target3"/>
    <dgm:cxn modelId="{C98879DC-2D67-4012-B219-02181AABAD8B}" type="presParOf" srcId="{220C69CF-0522-4B21-B01C-B82CE35BD5D5}" destId="{06EEA29D-B4B5-4BDE-9115-CA3A5F50CFCD}" srcOrd="4" destOrd="0" presId="urn:microsoft.com/office/officeart/2005/8/layout/target3"/>
    <dgm:cxn modelId="{E4D0F217-FAD2-49FE-95D5-EB56E3BAE1F5}" type="presParOf" srcId="{220C69CF-0522-4B21-B01C-B82CE35BD5D5}" destId="{438E8AA8-057C-4DE4-818D-73281C670449}" srcOrd="5" destOrd="0" presId="urn:microsoft.com/office/officeart/2005/8/layout/target3"/>
    <dgm:cxn modelId="{2B618748-E38A-4147-A11E-21117832B422}" type="presParOf" srcId="{220C69CF-0522-4B21-B01C-B82CE35BD5D5}" destId="{F10E1F78-00C7-4825-8019-B98B39B2F0FC}" srcOrd="6" destOrd="0" presId="urn:microsoft.com/office/officeart/2005/8/layout/target3"/>
    <dgm:cxn modelId="{AAE9CB4C-D6B1-42E6-AB44-FC2B89754A8F}" type="presParOf" srcId="{220C69CF-0522-4B21-B01C-B82CE35BD5D5}" destId="{F758F7D9-AF16-4024-A409-F839184CEF41}" srcOrd="7" destOrd="0" presId="urn:microsoft.com/office/officeart/2005/8/layout/target3"/>
    <dgm:cxn modelId="{886E3418-4FBF-4347-A2F7-28D834C37BC9}" type="presParOf" srcId="{220C69CF-0522-4B21-B01C-B82CE35BD5D5}" destId="{9367FC71-FC2C-48B6-9949-BF0A9EFA4DE6}" srcOrd="8" destOrd="0" presId="urn:microsoft.com/office/officeart/2005/8/layout/target3"/>
    <dgm:cxn modelId="{FEAE8C0F-B235-4A3B-B57E-709C8147BEDE}" type="presParOf" srcId="{220C69CF-0522-4B21-B01C-B82CE35BD5D5}" destId="{1F767C30-F2F6-4C2A-BF3A-D3B074EE2101}" srcOrd="9" destOrd="0" presId="urn:microsoft.com/office/officeart/2005/8/layout/target3"/>
    <dgm:cxn modelId="{315BF9B9-4EAA-40CE-AA4C-AC283004A759}" type="presParOf" srcId="{220C69CF-0522-4B21-B01C-B82CE35BD5D5}" destId="{E65CBD75-490C-4A9E-A4FE-F9D55BB48606}" srcOrd="10" destOrd="0" presId="urn:microsoft.com/office/officeart/2005/8/layout/target3"/>
    <dgm:cxn modelId="{88A466AA-52D9-4243-9024-3FA55768D21B}" type="presParOf" srcId="{220C69CF-0522-4B21-B01C-B82CE35BD5D5}" destId="{47BA3EBB-CCF3-44C7-AE50-54FF06CB4509}" srcOrd="11" destOrd="0" presId="urn:microsoft.com/office/officeart/2005/8/layout/target3"/>
    <dgm:cxn modelId="{0B61AC22-2671-4309-B7C6-60A4577E842C}" type="presParOf" srcId="{220C69CF-0522-4B21-B01C-B82CE35BD5D5}" destId="{E00CE665-1039-480E-BD8E-CB7B4F94455A}" srcOrd="12" destOrd="0" presId="urn:microsoft.com/office/officeart/2005/8/layout/target3"/>
    <dgm:cxn modelId="{AF7F569A-3A04-4D15-8F50-A06AABD8EA35}" type="presParOf" srcId="{220C69CF-0522-4B21-B01C-B82CE35BD5D5}" destId="{0A1DC8F2-0749-406C-9BED-852CDB3C4212}" srcOrd="13" destOrd="0" presId="urn:microsoft.com/office/officeart/2005/8/layout/target3"/>
    <dgm:cxn modelId="{892EC7A6-B870-420B-89B6-66910A311B88}" type="presParOf" srcId="{220C69CF-0522-4B21-B01C-B82CE35BD5D5}" destId="{98A23ACA-DEF8-4798-8B4B-0C8E75357997}" srcOrd="14" destOrd="0" presId="urn:microsoft.com/office/officeart/2005/8/layout/target3"/>
    <dgm:cxn modelId="{6F6127D5-E176-4DB4-83EE-F251A13A6EE1}" type="presParOf" srcId="{220C69CF-0522-4B21-B01C-B82CE35BD5D5}" destId="{C3930F5E-ACF9-4A31-9706-2FA9E79E026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3CD69F-6F16-4D6C-9424-3708D106295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7DA5338-D8EE-4504-A463-EA539AEF2AF9}">
      <dgm:prSet/>
      <dgm:spPr/>
      <dgm:t>
        <a:bodyPr/>
        <a:lstStyle/>
        <a:p>
          <a:pPr rtl="0"/>
          <a:r>
            <a:rPr kumimoji="1" lang="en-US" smtClean="0"/>
            <a:t>E</a:t>
          </a:r>
          <a:r>
            <a:rPr kumimoji="1" lang="ja-JP" smtClean="0"/>
            <a:t>社は、ガソリンスタンドやコンビニに充電用の自動販売機の設置を開始</a:t>
          </a:r>
          <a:endParaRPr lang="ja-JP"/>
        </a:p>
      </dgm:t>
    </dgm:pt>
    <dgm:pt modelId="{86F0561A-C302-4822-9D03-B0CB15FD1E08}" type="par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04C2BFC3-FA44-4975-88D7-306241B9BE29}" type="sib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351297CE-A52D-463E-B547-20B645D459CE}">
      <dgm:prSet/>
      <dgm:spPr/>
      <dgm:t>
        <a:bodyPr/>
        <a:lstStyle/>
        <a:p>
          <a:pPr rtl="0"/>
          <a:r>
            <a:rPr kumimoji="1" lang="ja-JP" smtClean="0"/>
            <a:t>半年以内に系列スタンド全店に設置</a:t>
          </a:r>
          <a:endParaRPr lang="ja-JP"/>
        </a:p>
      </dgm:t>
    </dgm:pt>
    <dgm:pt modelId="{E38C6487-151B-4C44-A318-A8BBED1CA366}" type="par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42099A70-AC90-4DE3-A7D9-4C7CB9DE4260}" type="sib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8A599F52-00D4-4AF8-AD4B-CE5849223E1B}">
      <dgm:prSet/>
      <dgm:spPr/>
      <dgm:t>
        <a:bodyPr/>
        <a:lstStyle/>
        <a:p>
          <a:pPr rtl="0"/>
          <a:r>
            <a:rPr kumimoji="1" lang="ja-JP" smtClean="0"/>
            <a:t>１年以内には駐車スペースを持つコンビニの</a:t>
          </a:r>
          <a:r>
            <a:rPr kumimoji="1" lang="en-US" smtClean="0"/>
            <a:t>80%</a:t>
          </a:r>
          <a:r>
            <a:rPr kumimoji="1" lang="ja-JP" smtClean="0"/>
            <a:t>以上への設置も目指す</a:t>
          </a:r>
          <a:endParaRPr lang="ja-JP"/>
        </a:p>
      </dgm:t>
    </dgm:pt>
    <dgm:pt modelId="{2B440E15-DFA3-4287-B4F0-CABC0F595AF7}" type="par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BC145CC6-7BF8-4187-8DB2-04397858CCB5}" type="sib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7E4E2741-7CFA-4E92-BCAC-C3BB1B495782}">
      <dgm:prSet/>
      <dgm:spPr/>
      <dgm:t>
        <a:bodyPr/>
        <a:lstStyle/>
        <a:p>
          <a:pPr rtl="0"/>
          <a:r>
            <a:rPr kumimoji="1" lang="ja-JP" smtClean="0"/>
            <a:t>当社の系列販売店では、３カ月以内に</a:t>
          </a:r>
          <a:r>
            <a:rPr kumimoji="1" lang="en-US" smtClean="0"/>
            <a:t>24H</a:t>
          </a:r>
          <a:r>
            <a:rPr kumimoji="1" lang="ja-JP" smtClean="0"/>
            <a:t>電力供給サービスを開始可能</a:t>
          </a:r>
          <a:endParaRPr lang="ja-JP"/>
        </a:p>
      </dgm:t>
    </dgm:pt>
    <dgm:pt modelId="{03ED62BC-9F93-4E29-9F24-F79D235B4A2E}" type="par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9F2D2C64-8965-4845-9F1C-1F83DB0074A2}" type="sib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CB3C6B49-49F4-431D-8EDE-036967AAAFC2}" type="pres">
      <dgm:prSet presAssocID="{453CD69F-6F16-4D6C-9424-3708D10629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4EC8EB9-402E-4C32-BB84-1B23CBB1BEDC}" type="pres">
      <dgm:prSet presAssocID="{F7DA5338-D8EE-4504-A463-EA539AEF2AF9}" presName="linNode" presStyleCnt="0"/>
      <dgm:spPr/>
    </dgm:pt>
    <dgm:pt modelId="{6DE4FBF6-7F3D-4937-869C-1AF938B7100B}" type="pres">
      <dgm:prSet presAssocID="{F7DA5338-D8EE-4504-A463-EA539AEF2AF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51980B-CFA9-4E27-8C0B-1C4DFE4B1A24}" type="pres">
      <dgm:prSet presAssocID="{F7DA5338-D8EE-4504-A463-EA539AEF2AF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79219E1-C736-46D2-935D-8DCCDB30B8B4}" type="pres">
      <dgm:prSet presAssocID="{04C2BFC3-FA44-4975-88D7-306241B9BE29}" presName="sp" presStyleCnt="0"/>
      <dgm:spPr/>
    </dgm:pt>
    <dgm:pt modelId="{D0C05093-6333-4B85-ABF7-860255E69B33}" type="pres">
      <dgm:prSet presAssocID="{7E4E2741-7CFA-4E92-BCAC-C3BB1B495782}" presName="linNode" presStyleCnt="0"/>
      <dgm:spPr/>
    </dgm:pt>
    <dgm:pt modelId="{FD847B06-5FAC-4830-8FE4-F1D91F98C6FC}" type="pres">
      <dgm:prSet presAssocID="{7E4E2741-7CFA-4E92-BCAC-C3BB1B49578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C330109-5D8F-48FF-B829-A0254DA7A979}" srcId="{F7DA5338-D8EE-4504-A463-EA539AEF2AF9}" destId="{8A599F52-00D4-4AF8-AD4B-CE5849223E1B}" srcOrd="1" destOrd="0" parTransId="{2B440E15-DFA3-4287-B4F0-CABC0F595AF7}" sibTransId="{BC145CC6-7BF8-4187-8DB2-04397858CCB5}"/>
    <dgm:cxn modelId="{F3B25219-4EA1-49D2-8E57-E33DE7B0F6D8}" type="presOf" srcId="{F7DA5338-D8EE-4504-A463-EA539AEF2AF9}" destId="{6DE4FBF6-7F3D-4937-869C-1AF938B7100B}" srcOrd="0" destOrd="0" presId="urn:microsoft.com/office/officeart/2005/8/layout/vList5"/>
    <dgm:cxn modelId="{7911B719-78B3-4E36-989D-E9A2B412D94C}" type="presOf" srcId="{351297CE-A52D-463E-B547-20B645D459CE}" destId="{6151980B-CFA9-4E27-8C0B-1C4DFE4B1A24}" srcOrd="0" destOrd="0" presId="urn:microsoft.com/office/officeart/2005/8/layout/vList5"/>
    <dgm:cxn modelId="{0B0477BC-70B5-408D-864C-387928F38D2B}" type="presOf" srcId="{7E4E2741-7CFA-4E92-BCAC-C3BB1B495782}" destId="{FD847B06-5FAC-4830-8FE4-F1D91F98C6FC}" srcOrd="0" destOrd="0" presId="urn:microsoft.com/office/officeart/2005/8/layout/vList5"/>
    <dgm:cxn modelId="{D517CA05-361E-4E09-8C0A-826965C53860}" type="presOf" srcId="{453CD69F-6F16-4D6C-9424-3708D106295A}" destId="{CB3C6B49-49F4-431D-8EDE-036967AAAFC2}" srcOrd="0" destOrd="0" presId="urn:microsoft.com/office/officeart/2005/8/layout/vList5"/>
    <dgm:cxn modelId="{918DE351-FC9D-4269-92BF-AA21FD634A24}" srcId="{F7DA5338-D8EE-4504-A463-EA539AEF2AF9}" destId="{351297CE-A52D-463E-B547-20B645D459CE}" srcOrd="0" destOrd="0" parTransId="{E38C6487-151B-4C44-A318-A8BBED1CA366}" sibTransId="{42099A70-AC90-4DE3-A7D9-4C7CB9DE4260}"/>
    <dgm:cxn modelId="{B9CE5173-602D-451B-A3DD-7BA0A3B97CE8}" srcId="{453CD69F-6F16-4D6C-9424-3708D106295A}" destId="{7E4E2741-7CFA-4E92-BCAC-C3BB1B495782}" srcOrd="1" destOrd="0" parTransId="{03ED62BC-9F93-4E29-9F24-F79D235B4A2E}" sibTransId="{9F2D2C64-8965-4845-9F1C-1F83DB0074A2}"/>
    <dgm:cxn modelId="{3FADD894-1B7D-42DD-8725-9A80C8FD7775}" srcId="{453CD69F-6F16-4D6C-9424-3708D106295A}" destId="{F7DA5338-D8EE-4504-A463-EA539AEF2AF9}" srcOrd="0" destOrd="0" parTransId="{86F0561A-C302-4822-9D03-B0CB15FD1E08}" sibTransId="{04C2BFC3-FA44-4975-88D7-306241B9BE29}"/>
    <dgm:cxn modelId="{165CDE9E-50B3-4C3F-A970-4279CB60DEE8}" type="presOf" srcId="{8A599F52-00D4-4AF8-AD4B-CE5849223E1B}" destId="{6151980B-CFA9-4E27-8C0B-1C4DFE4B1A24}" srcOrd="0" destOrd="1" presId="urn:microsoft.com/office/officeart/2005/8/layout/vList5"/>
    <dgm:cxn modelId="{CF1E3607-118A-4226-9CB8-3E123C24B264}" type="presParOf" srcId="{CB3C6B49-49F4-431D-8EDE-036967AAAFC2}" destId="{54EC8EB9-402E-4C32-BB84-1B23CBB1BEDC}" srcOrd="0" destOrd="0" presId="urn:microsoft.com/office/officeart/2005/8/layout/vList5"/>
    <dgm:cxn modelId="{A612B83F-FE76-4B0A-954F-2841488BFA82}" type="presParOf" srcId="{54EC8EB9-402E-4C32-BB84-1B23CBB1BEDC}" destId="{6DE4FBF6-7F3D-4937-869C-1AF938B7100B}" srcOrd="0" destOrd="0" presId="urn:microsoft.com/office/officeart/2005/8/layout/vList5"/>
    <dgm:cxn modelId="{26B8D3BE-87C1-43C4-98B1-D5205AA8CC55}" type="presParOf" srcId="{54EC8EB9-402E-4C32-BB84-1B23CBB1BEDC}" destId="{6151980B-CFA9-4E27-8C0B-1C4DFE4B1A24}" srcOrd="1" destOrd="0" presId="urn:microsoft.com/office/officeart/2005/8/layout/vList5"/>
    <dgm:cxn modelId="{9F57B653-CFB0-42F8-AF0D-E47054982A58}" type="presParOf" srcId="{CB3C6B49-49F4-431D-8EDE-036967AAAFC2}" destId="{E79219E1-C736-46D2-935D-8DCCDB30B8B4}" srcOrd="1" destOrd="0" presId="urn:microsoft.com/office/officeart/2005/8/layout/vList5"/>
    <dgm:cxn modelId="{4ADAE0E0-47E3-4F40-8B39-467955E85C33}" type="presParOf" srcId="{CB3C6B49-49F4-431D-8EDE-036967AAAFC2}" destId="{D0C05093-6333-4B85-ABF7-860255E69B33}" srcOrd="2" destOrd="0" presId="urn:microsoft.com/office/officeart/2005/8/layout/vList5"/>
    <dgm:cxn modelId="{C6D74026-3572-436A-BF56-D4F868C2ABC1}" type="presParOf" srcId="{D0C05093-6333-4B85-ABF7-860255E69B33}" destId="{FD847B06-5FAC-4830-8FE4-F1D91F98C6F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8AC87-BA9C-47EE-963E-FC41EB763F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5C8C04E-AE74-4BEF-BB1B-345BDFE40B96}">
      <dgm:prSet/>
      <dgm:spPr/>
      <dgm:t>
        <a:bodyPr/>
        <a:lstStyle/>
        <a:p>
          <a:pPr rtl="0"/>
          <a:r>
            <a:rPr kumimoji="1" lang="ja-JP" smtClean="0"/>
            <a:t>３年間での最低販売台数を現状の</a:t>
          </a:r>
          <a:r>
            <a:rPr kumimoji="1" lang="en-US" smtClean="0"/>
            <a:t>10</a:t>
          </a:r>
          <a:r>
            <a:rPr kumimoji="1" lang="ja-JP" smtClean="0"/>
            <a:t>倍の</a:t>
          </a:r>
          <a:r>
            <a:rPr kumimoji="1" lang="en-US" smtClean="0"/>
            <a:t>10</a:t>
          </a:r>
          <a:r>
            <a:rPr kumimoji="1" lang="ja-JP" smtClean="0"/>
            <a:t>万台と仮定</a:t>
          </a:r>
          <a:endParaRPr lang="ja-JP"/>
        </a:p>
      </dgm:t>
    </dgm:pt>
    <dgm:pt modelId="{C69D69E7-2A17-4D95-AEC9-366147F8247C}" type="par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BACFFE2-5780-4A13-AB0E-33AACD00895E}" type="sib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0C5948F-3FAF-49CB-B069-A4FEBFA54090}">
      <dgm:prSet/>
      <dgm:spPr/>
      <dgm:t>
        <a:bodyPr/>
        <a:lstStyle/>
        <a:p>
          <a:pPr rtl="0"/>
          <a:r>
            <a:rPr kumimoji="1" lang="ja-JP" smtClean="0"/>
            <a:t>販売価格は</a:t>
          </a:r>
          <a:r>
            <a:rPr kumimoji="1" lang="en-US" smtClean="0"/>
            <a:t>160</a:t>
          </a:r>
          <a:r>
            <a:rPr kumimoji="1" lang="ja-JP" smtClean="0"/>
            <a:t>万円程度に設定可能</a:t>
          </a:r>
          <a:endParaRPr lang="ja-JP"/>
        </a:p>
      </dgm:t>
    </dgm:pt>
    <dgm:pt modelId="{E8C731BA-09EE-4BC0-918A-516C9736BBA3}" type="par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AFE51620-B5F1-42E3-9F90-6B80D3E265F1}" type="sib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0A5B6D3A-04E5-4169-97CF-6DC3CC732BF6}" type="pres">
      <dgm:prSet presAssocID="{16C8AC87-BA9C-47EE-963E-FC41EB763F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EBBEF47-1F69-4087-AA12-80BF16FAF319}" type="pres">
      <dgm:prSet presAssocID="{95C8C04E-AE74-4BEF-BB1B-345BDFE40B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DE1F8B-646D-424F-BF3D-F4C7213B4F7E}" type="pres">
      <dgm:prSet presAssocID="{9BACFFE2-5780-4A13-AB0E-33AACD00895E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DD1017C7-797F-453B-9036-E266D4E260A7}" type="pres">
      <dgm:prSet presAssocID="{9BACFFE2-5780-4A13-AB0E-33AACD00895E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A79F28F3-8E60-4B5A-9158-3F362697A785}" type="pres">
      <dgm:prSet presAssocID="{90C5948F-3FAF-49CB-B069-A4FEBFA540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23BE9B4-7174-4E61-8526-C78EF904070C}" type="presOf" srcId="{9BACFFE2-5780-4A13-AB0E-33AACD00895E}" destId="{D0DE1F8B-646D-424F-BF3D-F4C7213B4F7E}" srcOrd="0" destOrd="0" presId="urn:microsoft.com/office/officeart/2005/8/layout/process1"/>
    <dgm:cxn modelId="{5F271256-A575-425E-ACFC-A48AB0BFB8C3}" srcId="{16C8AC87-BA9C-47EE-963E-FC41EB763F8E}" destId="{90C5948F-3FAF-49CB-B069-A4FEBFA54090}" srcOrd="1" destOrd="0" parTransId="{E8C731BA-09EE-4BC0-918A-516C9736BBA3}" sibTransId="{AFE51620-B5F1-42E3-9F90-6B80D3E265F1}"/>
    <dgm:cxn modelId="{23758966-58C9-4B5C-94D1-5ACAD5A9B4B8}" type="presOf" srcId="{16C8AC87-BA9C-47EE-963E-FC41EB763F8E}" destId="{0A5B6D3A-04E5-4169-97CF-6DC3CC732BF6}" srcOrd="0" destOrd="0" presId="urn:microsoft.com/office/officeart/2005/8/layout/process1"/>
    <dgm:cxn modelId="{968FCDB6-A2A8-4DFC-8D3B-AE785401B0EA}" type="presOf" srcId="{9BACFFE2-5780-4A13-AB0E-33AACD00895E}" destId="{DD1017C7-797F-453B-9036-E266D4E260A7}" srcOrd="1" destOrd="0" presId="urn:microsoft.com/office/officeart/2005/8/layout/process1"/>
    <dgm:cxn modelId="{ADD16E96-3283-4835-82C0-58EB0CCAF97D}" srcId="{16C8AC87-BA9C-47EE-963E-FC41EB763F8E}" destId="{95C8C04E-AE74-4BEF-BB1B-345BDFE40B96}" srcOrd="0" destOrd="0" parTransId="{C69D69E7-2A17-4D95-AEC9-366147F8247C}" sibTransId="{9BACFFE2-5780-4A13-AB0E-33AACD00895E}"/>
    <dgm:cxn modelId="{B09F8F9D-9D41-4AEF-8CD8-913BA0102960}" type="presOf" srcId="{90C5948F-3FAF-49CB-B069-A4FEBFA54090}" destId="{A79F28F3-8E60-4B5A-9158-3F362697A785}" srcOrd="0" destOrd="0" presId="urn:microsoft.com/office/officeart/2005/8/layout/process1"/>
    <dgm:cxn modelId="{731C6567-4276-4103-A005-D3A6D0E70031}" type="presOf" srcId="{95C8C04E-AE74-4BEF-BB1B-345BDFE40B96}" destId="{AEBBEF47-1F69-4087-AA12-80BF16FAF319}" srcOrd="0" destOrd="0" presId="urn:microsoft.com/office/officeart/2005/8/layout/process1"/>
    <dgm:cxn modelId="{AA4DB765-FBCB-4D7A-B402-006B4DC42C8F}" type="presParOf" srcId="{0A5B6D3A-04E5-4169-97CF-6DC3CC732BF6}" destId="{AEBBEF47-1F69-4087-AA12-80BF16FAF319}" srcOrd="0" destOrd="0" presId="urn:microsoft.com/office/officeart/2005/8/layout/process1"/>
    <dgm:cxn modelId="{4F9F9B49-43B9-471A-B2D5-339C9395A543}" type="presParOf" srcId="{0A5B6D3A-04E5-4169-97CF-6DC3CC732BF6}" destId="{D0DE1F8B-646D-424F-BF3D-F4C7213B4F7E}" srcOrd="1" destOrd="0" presId="urn:microsoft.com/office/officeart/2005/8/layout/process1"/>
    <dgm:cxn modelId="{C0914C13-FBB0-480E-A553-6DB88C20CA2B}" type="presParOf" srcId="{D0DE1F8B-646D-424F-BF3D-F4C7213B4F7E}" destId="{DD1017C7-797F-453B-9036-E266D4E260A7}" srcOrd="0" destOrd="0" presId="urn:microsoft.com/office/officeart/2005/8/layout/process1"/>
    <dgm:cxn modelId="{10650D05-5FD0-42D7-B925-F6328280CBE2}" type="presParOf" srcId="{0A5B6D3A-04E5-4169-97CF-6DC3CC732BF6}" destId="{A79F28F3-8E60-4B5A-9158-3F362697A78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926B2-4269-4989-9706-A8C3DC52C40E}">
      <dsp:nvSpPr>
        <dsp:cNvPr id="0" name=""/>
        <dsp:cNvSpPr/>
      </dsp:nvSpPr>
      <dsp:spPr>
        <a:xfrm>
          <a:off x="1574" y="0"/>
          <a:ext cx="2449738" cy="4800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販売価格を低く抑える</a:t>
          </a:r>
          <a:endParaRPr lang="ja-JP" sz="3100" kern="1200"/>
        </a:p>
      </dsp:txBody>
      <dsp:txXfrm>
        <a:off x="1574" y="1920240"/>
        <a:ext cx="2449738" cy="1920240"/>
      </dsp:txXfrm>
    </dsp:sp>
    <dsp:sp modelId="{D7163C04-9683-4769-B389-B4F94D676A46}">
      <dsp:nvSpPr>
        <dsp:cNvPr id="0" name=""/>
        <dsp:cNvSpPr/>
      </dsp:nvSpPr>
      <dsp:spPr>
        <a:xfrm>
          <a:off x="427144" y="288036"/>
          <a:ext cx="1598599" cy="1598599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278F3-2CFC-4B1A-8E38-C3A9FAC7A0C0}">
      <dsp:nvSpPr>
        <dsp:cNvPr id="0" name=""/>
        <dsp:cNvSpPr/>
      </dsp:nvSpPr>
      <dsp:spPr>
        <a:xfrm>
          <a:off x="2524805" y="0"/>
          <a:ext cx="2449738" cy="4800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ガソリン車並みの台数を販売</a:t>
          </a:r>
          <a:endParaRPr lang="ja-JP" sz="3100" kern="1200"/>
        </a:p>
      </dsp:txBody>
      <dsp:txXfrm>
        <a:off x="2524805" y="1920240"/>
        <a:ext cx="2449738" cy="1920240"/>
      </dsp:txXfrm>
    </dsp:sp>
    <dsp:sp modelId="{57EA4ED0-A9FE-4A01-8E12-B55CF58955C8}">
      <dsp:nvSpPr>
        <dsp:cNvPr id="0" name=""/>
        <dsp:cNvSpPr/>
      </dsp:nvSpPr>
      <dsp:spPr>
        <a:xfrm>
          <a:off x="2950375" y="288036"/>
          <a:ext cx="1598599" cy="1598599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1E2FF-E2CD-4C53-91A3-70092694AAF3}">
      <dsp:nvSpPr>
        <dsp:cNvPr id="0" name=""/>
        <dsp:cNvSpPr/>
      </dsp:nvSpPr>
      <dsp:spPr>
        <a:xfrm>
          <a:off x="5048036" y="0"/>
          <a:ext cx="2449738" cy="48005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燃料電池車の普及を図る</a:t>
          </a:r>
          <a:endParaRPr lang="ja-JP" sz="3100" kern="1200"/>
        </a:p>
      </dsp:txBody>
      <dsp:txXfrm>
        <a:off x="5048036" y="1920240"/>
        <a:ext cx="2449738" cy="1920240"/>
      </dsp:txXfrm>
    </dsp:sp>
    <dsp:sp modelId="{0525300F-27B7-4345-9503-E3394F7ADA7A}">
      <dsp:nvSpPr>
        <dsp:cNvPr id="0" name=""/>
        <dsp:cNvSpPr/>
      </dsp:nvSpPr>
      <dsp:spPr>
        <a:xfrm>
          <a:off x="5473606" y="288036"/>
          <a:ext cx="1598599" cy="1598599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FE962-9AC3-4704-819C-DD6F11CA08F7}">
      <dsp:nvSpPr>
        <dsp:cNvPr id="0" name=""/>
        <dsp:cNvSpPr/>
      </dsp:nvSpPr>
      <dsp:spPr>
        <a:xfrm>
          <a:off x="299973" y="3840480"/>
          <a:ext cx="6899401" cy="72009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9D46C-E1CD-477A-A89B-431CC66353CC}">
      <dsp:nvSpPr>
        <dsp:cNvPr id="0" name=""/>
        <dsp:cNvSpPr/>
      </dsp:nvSpPr>
      <dsp:spPr>
        <a:xfrm>
          <a:off x="0" y="150494"/>
          <a:ext cx="4499610" cy="449961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B6A67-CBE7-41AB-A217-DFBA283E4D3C}">
      <dsp:nvSpPr>
        <dsp:cNvPr id="0" name=""/>
        <dsp:cNvSpPr/>
      </dsp:nvSpPr>
      <dsp:spPr>
        <a:xfrm>
          <a:off x="2249805" y="150494"/>
          <a:ext cx="5249544" cy="44996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充電時間が長い</a:t>
          </a:r>
          <a:endParaRPr lang="ja-JP" sz="3000" kern="1200"/>
        </a:p>
      </dsp:txBody>
      <dsp:txXfrm>
        <a:off x="2249805" y="150494"/>
        <a:ext cx="5249544" cy="956167"/>
      </dsp:txXfrm>
    </dsp:sp>
    <dsp:sp modelId="{06EEA29D-B4B5-4BDE-9115-CA3A5F50CFCD}">
      <dsp:nvSpPr>
        <dsp:cNvPr id="0" name=""/>
        <dsp:cNvSpPr/>
      </dsp:nvSpPr>
      <dsp:spPr>
        <a:xfrm>
          <a:off x="590573" y="1106662"/>
          <a:ext cx="3318462" cy="331846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E8AA8-057C-4DE4-818D-73281C670449}">
      <dsp:nvSpPr>
        <dsp:cNvPr id="0" name=""/>
        <dsp:cNvSpPr/>
      </dsp:nvSpPr>
      <dsp:spPr>
        <a:xfrm>
          <a:off x="2249805" y="1106662"/>
          <a:ext cx="5249544" cy="33184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充電施設が少ない</a:t>
          </a:r>
          <a:endParaRPr lang="ja-JP" sz="3000" kern="1200"/>
        </a:p>
      </dsp:txBody>
      <dsp:txXfrm>
        <a:off x="2249805" y="1106662"/>
        <a:ext cx="5249544" cy="956167"/>
      </dsp:txXfrm>
    </dsp:sp>
    <dsp:sp modelId="{F758F7D9-AF16-4024-A409-F839184CEF41}">
      <dsp:nvSpPr>
        <dsp:cNvPr id="0" name=""/>
        <dsp:cNvSpPr/>
      </dsp:nvSpPr>
      <dsp:spPr>
        <a:xfrm>
          <a:off x="1181147" y="2062829"/>
          <a:ext cx="2137314" cy="213731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7FC71-FC2C-48B6-9949-BF0A9EFA4DE6}">
      <dsp:nvSpPr>
        <dsp:cNvPr id="0" name=""/>
        <dsp:cNvSpPr/>
      </dsp:nvSpPr>
      <dsp:spPr>
        <a:xfrm>
          <a:off x="2249805" y="2062829"/>
          <a:ext cx="5249544" cy="213731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ガソリン車に比べ価格が高い</a:t>
          </a:r>
          <a:endParaRPr lang="ja-JP" sz="3000" kern="1200"/>
        </a:p>
      </dsp:txBody>
      <dsp:txXfrm>
        <a:off x="2249805" y="2062829"/>
        <a:ext cx="5249544" cy="956167"/>
      </dsp:txXfrm>
    </dsp:sp>
    <dsp:sp modelId="{E65CBD75-490C-4A9E-A4FE-F9D55BB48606}">
      <dsp:nvSpPr>
        <dsp:cNvPr id="0" name=""/>
        <dsp:cNvSpPr/>
      </dsp:nvSpPr>
      <dsp:spPr>
        <a:xfrm>
          <a:off x="1771721" y="3018996"/>
          <a:ext cx="956167" cy="9561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A3EBB-CCF3-44C7-AE50-54FF06CB4509}">
      <dsp:nvSpPr>
        <dsp:cNvPr id="0" name=""/>
        <dsp:cNvSpPr/>
      </dsp:nvSpPr>
      <dsp:spPr>
        <a:xfrm>
          <a:off x="2249805" y="3018996"/>
          <a:ext cx="5249544" cy="9561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従来車に比べて性能が劣る</a:t>
          </a:r>
          <a:endParaRPr lang="ja-JP" sz="3000" kern="1200"/>
        </a:p>
      </dsp:txBody>
      <dsp:txXfrm>
        <a:off x="2249805" y="3018996"/>
        <a:ext cx="5249544" cy="9561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1980B-CFA9-4E27-8C0B-1C4DFE4B1A24}">
      <dsp:nvSpPr>
        <dsp:cNvPr id="0" name=""/>
        <dsp:cNvSpPr/>
      </dsp:nvSpPr>
      <dsp:spPr>
        <a:xfrm rot="5400000">
          <a:off x="4162878" y="-1228883"/>
          <a:ext cx="1873359" cy="47995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100" kern="1200" smtClean="0"/>
            <a:t>半年以内に系列スタンド全店に設置</a:t>
          </a:r>
          <a:endParaRPr lang="ja-JP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100" kern="1200" smtClean="0"/>
            <a:t>１年以内には駐車スペースを持つコンビニの</a:t>
          </a:r>
          <a:r>
            <a:rPr kumimoji="1" lang="en-US" sz="2100" kern="1200" smtClean="0"/>
            <a:t>80%</a:t>
          </a:r>
          <a:r>
            <a:rPr kumimoji="1" lang="ja-JP" sz="2100" kern="1200" smtClean="0"/>
            <a:t>以上への設置も目指す</a:t>
          </a:r>
          <a:endParaRPr lang="ja-JP" sz="2100" kern="1200"/>
        </a:p>
      </dsp:txBody>
      <dsp:txXfrm rot="-5400000">
        <a:off x="2699766" y="325679"/>
        <a:ext cx="4708134" cy="1690459"/>
      </dsp:txXfrm>
    </dsp:sp>
    <dsp:sp modelId="{6DE4FBF6-7F3D-4937-869C-1AF938B7100B}">
      <dsp:nvSpPr>
        <dsp:cNvPr id="0" name=""/>
        <dsp:cNvSpPr/>
      </dsp:nvSpPr>
      <dsp:spPr>
        <a:xfrm>
          <a:off x="0" y="58"/>
          <a:ext cx="2699765" cy="23416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500" kern="1200" smtClean="0"/>
            <a:t>E</a:t>
          </a:r>
          <a:r>
            <a:rPr kumimoji="1" lang="ja-JP" sz="2500" kern="1200" smtClean="0"/>
            <a:t>社は、ガソリンスタンドやコンビニに充電用の自動販売機の設置を開始</a:t>
          </a:r>
          <a:endParaRPr lang="ja-JP" sz="2500" kern="1200"/>
        </a:p>
      </dsp:txBody>
      <dsp:txXfrm>
        <a:off x="114312" y="114370"/>
        <a:ext cx="2471141" cy="2113074"/>
      </dsp:txXfrm>
    </dsp:sp>
    <dsp:sp modelId="{FD847B06-5FAC-4830-8FE4-F1D91F98C6FC}">
      <dsp:nvSpPr>
        <dsp:cNvPr id="0" name=""/>
        <dsp:cNvSpPr/>
      </dsp:nvSpPr>
      <dsp:spPr>
        <a:xfrm>
          <a:off x="0" y="2458842"/>
          <a:ext cx="2699765" cy="23416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smtClean="0"/>
            <a:t>当社の系列販売店では、３カ月以内に</a:t>
          </a:r>
          <a:r>
            <a:rPr kumimoji="1" lang="en-US" sz="2500" kern="1200" smtClean="0"/>
            <a:t>24H</a:t>
          </a:r>
          <a:r>
            <a:rPr kumimoji="1" lang="ja-JP" sz="2500" kern="1200" smtClean="0"/>
            <a:t>電力供給サービスを開始可能</a:t>
          </a:r>
          <a:endParaRPr lang="ja-JP" sz="2500" kern="1200"/>
        </a:p>
      </dsp:txBody>
      <dsp:txXfrm>
        <a:off x="114312" y="2573154"/>
        <a:ext cx="2471141" cy="21130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BEF47-1F69-4087-AA12-80BF16FAF319}">
      <dsp:nvSpPr>
        <dsp:cNvPr id="0" name=""/>
        <dsp:cNvSpPr/>
      </dsp:nvSpPr>
      <dsp:spPr>
        <a:xfrm>
          <a:off x="1607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３年間での最低販売台数を現状の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倍の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万台と仮定</a:t>
          </a:r>
          <a:endParaRPr lang="ja-JP" sz="3000" kern="1200"/>
        </a:p>
      </dsp:txBody>
      <dsp:txXfrm>
        <a:off x="61843" y="270373"/>
        <a:ext cx="3307188" cy="1936124"/>
      </dsp:txXfrm>
    </dsp:sp>
    <dsp:sp modelId="{D0DE1F8B-646D-424F-BF3D-F4C7213B4F7E}">
      <dsp:nvSpPr>
        <dsp:cNvPr id="0" name=""/>
        <dsp:cNvSpPr/>
      </dsp:nvSpPr>
      <dsp:spPr>
        <a:xfrm>
          <a:off x="3772033" y="813405"/>
          <a:ext cx="726664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3772033" y="983417"/>
        <a:ext cx="508665" cy="510035"/>
      </dsp:txXfrm>
    </dsp:sp>
    <dsp:sp modelId="{A79F28F3-8E60-4B5A-9158-3F362697A785}">
      <dsp:nvSpPr>
        <dsp:cNvPr id="0" name=""/>
        <dsp:cNvSpPr/>
      </dsp:nvSpPr>
      <dsp:spPr>
        <a:xfrm>
          <a:off x="4800332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販売価格は</a:t>
          </a:r>
          <a:r>
            <a:rPr kumimoji="1" lang="en-US" sz="3000" kern="1200" smtClean="0"/>
            <a:t>160</a:t>
          </a:r>
          <a:r>
            <a:rPr kumimoji="1" lang="ja-JP" sz="3000" kern="1200" smtClean="0"/>
            <a:t>万円程度に設定可能</a:t>
          </a:r>
          <a:endParaRPr lang="ja-JP" sz="3000" kern="1200"/>
        </a:p>
      </dsp:txBody>
      <dsp:txXfrm>
        <a:off x="4860568" y="270373"/>
        <a:ext cx="3307188" cy="1936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CB1D3-5B7B-4B56-93A5-293AF5A101C6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66F-B61B-4E79-B566-18EA68DB66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87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​​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​​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​​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​​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500" dist="18500" dir="5400000" algn="tl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xmlns:mc="http://schemas.openxmlformats.org/markup-compatibility/2006" xmlns:a14="http://schemas.microsoft.com/office/drawing/2010/main" val="FBFBFB" mc:Ignorable="">
              <a:alpha val="45098"/>
            </a:srgbClr>
          </a:solidFill>
          <a:ln w="6350" cap="rnd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xmlns:mc="http://schemas.openxmlformats.org/markup-compatibility/2006" xmlns:a14="http://schemas.microsoft.com/office/drawing/2010/main" val="FBFBFB" mc:Ignorable="">
              <a:alpha val="45098"/>
            </a:srgbClr>
          </a:solidFill>
          <a:ln w="6350" cap="rnd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777777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​​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xmlns:mc="http://schemas.openxmlformats.org/markup-compatibility/2006" xmlns:a14="http://schemas.microsoft.com/office/drawing/2010/main" val="000000" mc:Ignorable="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"/>
    </mc:Choice>
    <mc:Fallback xmlns="">
      <p:transition xmlns:p14="http://schemas.microsoft.com/office/powerpoint/2010/main" spd="slow" advTm="37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kumimoji="1"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次期新型車の販売方針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743903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9"/>
    </mc:Choice>
    <mc:Fallback xmlns="">
      <p:transition xmlns:p14="http://schemas.microsoft.com/office/powerpoint/2010/main" spd="slow" advTm="431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ja-JP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燃料電池車を敬遠する</a:t>
            </a:r>
            <a:r>
              <a:rPr lang="ja-JP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理由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0"/>
    </mc:Choice>
    <mc:Fallback xmlns="">
      <p:transition xmlns:p14="http://schemas.microsoft.com/office/powerpoint/2010/main" spd="slow" advTm="386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次期新型車の特長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ガソリン車並みの性能と短かい充電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6466"/>
              </p:ext>
            </p:extLst>
          </p:nvPr>
        </p:nvGraphicFramePr>
        <p:xfrm>
          <a:off x="971600" y="2420888"/>
          <a:ext cx="6984776" cy="30243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8152"/>
                <a:gridCol w="2124236"/>
                <a:gridCol w="1746194"/>
                <a:gridCol w="1746194"/>
              </a:tblGrid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ボディタイプ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ドアセダン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全長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全幅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全高（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mm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4500×1695×1355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エンジン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2000cc</a:t>
                      </a:r>
                      <a:r>
                        <a:rPr lang="ja-JP" altLang="en-US" sz="1800" u="none" strike="noStrike" dirty="0">
                          <a:effectLst/>
                        </a:rPr>
                        <a:t>相当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n-US" sz="1800" b="1" u="none" strike="noStrike" dirty="0">
                          <a:effectLst/>
                        </a:rPr>
                        <a:t>　</a:t>
                      </a:r>
                      <a:endParaRPr lang="en-US" sz="1800" b="1" i="0" u="none" strike="noStrike" dirty="0"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T w="9525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最高出力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70kw/2500～7500rpm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最大トルク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350Nm/1600rpm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車両重量（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kg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980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充電装置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+mn-lt"/>
                        </a:rPr>
                        <a:t>交流 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V･15A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G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社の充電装置</a:t>
                      </a:r>
                      <a:endParaRPr lang="ja-JP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（家庭用電源）</a:t>
                      </a:r>
                      <a:endParaRPr lang="zh-TW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充電時間と航続距離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2</a:t>
                      </a:r>
                      <a:r>
                        <a:rPr lang="ja-JP" altLang="en-US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時間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6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時間→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25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450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46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充電施設の整備状況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087575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屈折矢印 4"/>
          <p:cNvSpPr/>
          <p:nvPr/>
        </p:nvSpPr>
        <p:spPr>
          <a:xfrm rot="16200000" flipH="1">
            <a:off x="4718721" y="3546512"/>
            <a:ext cx="1584176" cy="1728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8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同等クラスの車両の価格</a:t>
            </a: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と</a:t>
            </a:r>
            <a: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販売</a:t>
            </a:r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台数の現状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86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価格設定について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444937"/>
              </p:ext>
            </p:extLst>
          </p:nvPr>
        </p:nvGraphicFramePr>
        <p:xfrm>
          <a:off x="457200" y="1412776"/>
          <a:ext cx="8229600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10322"/>
              </p:ext>
            </p:extLst>
          </p:nvPr>
        </p:nvGraphicFramePr>
        <p:xfrm>
          <a:off x="1691680" y="4149080"/>
          <a:ext cx="5616624" cy="227552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88232"/>
                <a:gridCol w="1728192"/>
                <a:gridCol w="1800200"/>
              </a:tblGrid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3</a:t>
                      </a:r>
                      <a:r>
                        <a:rPr lang="ja-JP" sz="1800" kern="0" dirty="0">
                          <a:effectLst/>
                        </a:rPr>
                        <a:t>年間での販売台数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3984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開発費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2,130,000,000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製造コスト（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1,520,000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>
                          <a:effectLst/>
                        </a:rPr>
                        <a:t>販売コスト（</a:t>
                      </a:r>
                      <a:r>
                        <a:rPr lang="en-US" sz="1800" kern="0">
                          <a:effectLst/>
                        </a:rPr>
                        <a:t>/</a:t>
                      </a:r>
                      <a:r>
                        <a:rPr lang="ja-JP" sz="1800" kern="0">
                          <a:effectLst/>
                        </a:rPr>
                        <a:t>台）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750,000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470,000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</a:t>
                      </a:r>
                      <a:r>
                        <a:rPr lang="ja-JP" sz="1800" kern="0">
                          <a:effectLst/>
                        </a:rPr>
                        <a:t>台あたりの原価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2,483,000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1,591,300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7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まとめ</a:t>
            </a:r>
            <a:endParaRPr kumimoji="1" lang="ja-JP" alt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165618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ja-JP" altLang="en-US" dirty="0"/>
              <a:t>以上のことから、販売価格を</a:t>
            </a:r>
            <a:r>
              <a:rPr lang="en-US" altLang="ja-JP" dirty="0"/>
              <a:t>160</a:t>
            </a:r>
            <a:r>
              <a:rPr lang="ja-JP" altLang="en-US" dirty="0"/>
              <a:t>万円前後にした場合、３年間での最低販売目標</a:t>
            </a:r>
            <a:r>
              <a:rPr lang="en-US" altLang="ja-JP" dirty="0"/>
              <a:t>10</a:t>
            </a:r>
            <a:r>
              <a:rPr lang="ja-JP" altLang="en-US" dirty="0"/>
              <a:t>万台は達成可能である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576418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F271C" mc:Ignorable=""/>
      </a:dk2>
      <a:lt2>
        <a:srgbClr xmlns:mc="http://schemas.openxmlformats.org/markup-compatibility/2006" xmlns:a14="http://schemas.microsoft.com/office/drawing/2010/main" val="E7DEC9" mc:Ignorable=""/>
      </a:lt2>
      <a:accent1>
        <a:srgbClr xmlns:mc="http://schemas.openxmlformats.org/markup-compatibility/2006" xmlns:a14="http://schemas.microsoft.com/office/drawing/2010/main" val="3891A7" mc:Ignorable=""/>
      </a:accent1>
      <a:accent2>
        <a:srgbClr xmlns:mc="http://schemas.openxmlformats.org/markup-compatibility/2006" xmlns:a14="http://schemas.microsoft.com/office/drawing/2010/main" val="FEB80A" mc:Ignorable=""/>
      </a:accent2>
      <a:accent3>
        <a:srgbClr xmlns:mc="http://schemas.openxmlformats.org/markup-compatibility/2006" xmlns:a14="http://schemas.microsoft.com/office/drawing/2010/main" val="C32D2E" mc:Ignorable=""/>
      </a:accent3>
      <a:accent4>
        <a:srgbClr xmlns:mc="http://schemas.openxmlformats.org/markup-compatibility/2006" xmlns:a14="http://schemas.microsoft.com/office/drawing/2010/main" val="84AA33" mc:Ignorable=""/>
      </a:accent4>
      <a:accent5>
        <a:srgbClr xmlns:mc="http://schemas.openxmlformats.org/markup-compatibility/2006" xmlns:a14="http://schemas.microsoft.com/office/drawing/2010/main" val="964305" mc:Ignorable=""/>
      </a:accent5>
      <a:accent6>
        <a:srgbClr xmlns:mc="http://schemas.openxmlformats.org/markup-compatibility/2006" xmlns:a14="http://schemas.microsoft.com/office/drawing/2010/main" val="475A8D" mc:Ignorable=""/>
      </a:accent6>
      <a:hlink>
        <a:srgbClr xmlns:mc="http://schemas.openxmlformats.org/markup-compatibility/2006" xmlns:a14="http://schemas.microsoft.com/office/drawing/2010/main" val="8DC765" mc:Ignorable=""/>
      </a:hlink>
      <a:folHlink>
        <a:srgbClr xmlns:mc="http://schemas.openxmlformats.org/markup-compatibility/2006" xmlns:a14="http://schemas.microsoft.com/office/drawing/2010/main" val="AA8A14" mc:Ignorable="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300</Words>
  <Application>Microsoft Office PowerPoint</Application>
  <PresentationFormat>画面に合わせる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デザインの設定</vt:lpstr>
      <vt:lpstr>フレッシュ</vt:lpstr>
      <vt:lpstr>新型燃料電池車の販売方針について</vt:lpstr>
      <vt:lpstr>次期新型車の販売方針</vt:lpstr>
      <vt:lpstr>燃料電池車を敬遠する理由</vt:lpstr>
      <vt:lpstr>次期新型車の特長</vt:lpstr>
      <vt:lpstr>充電施設の整備状況</vt:lpstr>
      <vt:lpstr>同等クラスの車両の価格と 販売台数の現状</vt:lpstr>
      <vt:lpstr>価格設定について</vt:lpstr>
      <vt:lpstr>まとめ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28</cp:revision>
  <cp:lastPrinted>2010-05-19T04:25:01Z</cp:lastPrinted>
  <dcterms:created xsi:type="dcterms:W3CDTF">2010-05-18T06:33:03Z</dcterms:created>
  <dcterms:modified xsi:type="dcterms:W3CDTF">2010-06-16T09:17:06Z</dcterms:modified>
</cp:coreProperties>
</file>